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7971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757181" y="278606"/>
            <a:ext cx="234907" cy="4286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2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&lt;</a:t>
            </a:r>
            <a:endParaRPr lang="en-US" sz="2250" dirty="0"/>
          </a:p>
        </p:txBody>
      </p:sp>
      <p:sp>
        <p:nvSpPr>
          <p:cNvPr id="4" name="Text 1"/>
          <p:cNvSpPr/>
          <p:nvPr/>
        </p:nvSpPr>
        <p:spPr>
          <a:xfrm>
            <a:off x="2992087" y="171450"/>
            <a:ext cx="3231263" cy="6429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33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HTML Session 2</a:t>
            </a:r>
            <a:endParaRPr lang="en-US" sz="3375" dirty="0"/>
          </a:p>
        </p:txBody>
      </p:sp>
      <p:sp>
        <p:nvSpPr>
          <p:cNvPr id="5" name="Text 2"/>
          <p:cNvSpPr/>
          <p:nvPr/>
        </p:nvSpPr>
        <p:spPr>
          <a:xfrm>
            <a:off x="6223350" y="278606"/>
            <a:ext cx="234907" cy="4286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2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&gt;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2349401" y="814388"/>
            <a:ext cx="451663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Links, Images &amp; Multi-Page Magic!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2349401" y="1157288"/>
            <a:ext cx="4516636" cy="36575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اللينكات، الصور وسحر المواقع متعددة الصفحات!</a:t>
            </a:r>
            <a:endParaRPr lang="en-US" sz="18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656" y="1523042"/>
            <a:ext cx="3214688" cy="288250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455943" y="4405545"/>
            <a:ext cx="4303551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Get ready to learn how to connect pages and add cool pictures!</a:t>
            </a:r>
            <a:endParaRPr lang="en-US" sz="1125" dirty="0"/>
          </a:p>
        </p:txBody>
      </p:sp>
      <p:sp>
        <p:nvSpPr>
          <p:cNvPr id="10" name="Text 6"/>
          <p:cNvSpPr/>
          <p:nvPr/>
        </p:nvSpPr>
        <p:spPr>
          <a:xfrm>
            <a:off x="2455943" y="4605570"/>
            <a:ext cx="4303551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استعد لتتعلم كيفية ربط الصفحات وإضافة صور رائعة!</a:t>
            </a:r>
            <a:endParaRPr lang="en-US" sz="1125" dirty="0"/>
          </a:p>
        </p:txBody>
      </p:sp>
      <p:sp>
        <p:nvSpPr>
          <p:cNvPr id="11" name="Shape 7"/>
          <p:cNvSpPr/>
          <p:nvPr/>
        </p:nvSpPr>
        <p:spPr>
          <a:xfrm>
            <a:off x="3086100" y="4948470"/>
            <a:ext cx="1085850" cy="271463"/>
          </a:xfrm>
          <a:prstGeom prst="rect">
            <a:avLst/>
          </a:prstGeom>
          <a:solidFill>
            <a:srgbClr val="FFFFFF">
              <a:alpha val="20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3086100" y="4948470"/>
            <a:ext cx="1157288" cy="271463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&lt;a href=""&gt;</a:t>
            </a:r>
            <a:endParaRPr lang="en-US" sz="1125" dirty="0"/>
          </a:p>
        </p:txBody>
      </p:sp>
      <p:sp>
        <p:nvSpPr>
          <p:cNvPr id="13" name="Shape 9"/>
          <p:cNvSpPr/>
          <p:nvPr/>
        </p:nvSpPr>
        <p:spPr>
          <a:xfrm>
            <a:off x="4243388" y="4948470"/>
            <a:ext cx="1171575" cy="271463"/>
          </a:xfrm>
          <a:prstGeom prst="rect">
            <a:avLst/>
          </a:prstGeom>
          <a:solidFill>
            <a:srgbClr val="FFFFFF">
              <a:alpha val="20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4243388" y="4948470"/>
            <a:ext cx="1243013" cy="271463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&lt;img src=""&gt;</a:t>
            </a:r>
            <a:endParaRPr lang="en-US" sz="1125" dirty="0"/>
          </a:p>
        </p:txBody>
      </p:sp>
      <p:sp>
        <p:nvSpPr>
          <p:cNvPr id="15" name="Shape 11"/>
          <p:cNvSpPr/>
          <p:nvPr/>
        </p:nvSpPr>
        <p:spPr>
          <a:xfrm>
            <a:off x="5486400" y="4948470"/>
            <a:ext cx="571500" cy="271463"/>
          </a:xfrm>
          <a:prstGeom prst="rect">
            <a:avLst/>
          </a:prstGeom>
          <a:solidFill>
            <a:srgbClr val="FFFFFF">
              <a:alpha val="20000"/>
            </a:srgbClr>
          </a:solidFill>
          <a:ln/>
        </p:spPr>
      </p:sp>
      <p:sp>
        <p:nvSpPr>
          <p:cNvPr id="16" name="Text 12"/>
          <p:cNvSpPr/>
          <p:nvPr/>
        </p:nvSpPr>
        <p:spPr>
          <a:xfrm>
            <a:off x="5486400" y="4948470"/>
            <a:ext cx="642938" cy="271463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&lt;nav&gt;</a:t>
            </a:r>
            <a:endParaRPr lang="en-US" sz="1125" dirty="0"/>
          </a:p>
        </p:txBody>
      </p:sp>
      <p:sp>
        <p:nvSpPr>
          <p:cNvPr id="17" name="Text 13"/>
          <p:cNvSpPr/>
          <p:nvPr/>
        </p:nvSpPr>
        <p:spPr>
          <a:xfrm>
            <a:off x="7058248" y="5232434"/>
            <a:ext cx="187322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Let's continue our adventure!</a:t>
            </a:r>
            <a:endParaRPr lang="en-US" sz="1013" dirty="0"/>
          </a:p>
        </p:txBody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036" y="5255651"/>
            <a:ext cx="112514" cy="128588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7950994" y="5402098"/>
            <a:ext cx="1092994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13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هيا نكمل مغامرتنا!</a:t>
            </a:r>
            <a:endParaRPr lang="en-US" sz="1013" dirty="0"/>
          </a:p>
        </p:txBody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8480" y="5457462"/>
            <a:ext cx="112514" cy="12858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3036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1450" y="171450"/>
            <a:ext cx="887253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Links: The Magic Doors of the Web! 🔗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171450" y="557213"/>
            <a:ext cx="8872538" cy="4114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20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اللينكات: أبواب الإنترنت السحرية! 🔗</a:t>
            </a:r>
            <a:endParaRPr lang="en-US" sz="2025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082976"/>
            <a:ext cx="3214688" cy="32146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629150" y="1082976"/>
            <a:ext cx="441483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Links are like magic doors that take you to new places!</a:t>
            </a:r>
            <a:endParaRPr lang="en-US" sz="1125" dirty="0"/>
          </a:p>
        </p:txBody>
      </p:sp>
      <p:sp>
        <p:nvSpPr>
          <p:cNvPr id="7" name="Text 3"/>
          <p:cNvSpPr/>
          <p:nvPr/>
        </p:nvSpPr>
        <p:spPr>
          <a:xfrm>
            <a:off x="4629150" y="1283001"/>
            <a:ext cx="441483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اللينكات زي الأبواب اللي بتوديك أماكن تانية على الإنترنت!</a:t>
            </a:r>
            <a:endParaRPr lang="en-US" sz="1125" dirty="0"/>
          </a:p>
        </p:txBody>
      </p:sp>
      <p:sp>
        <p:nvSpPr>
          <p:cNvPr id="8" name="Shape 4"/>
          <p:cNvSpPr/>
          <p:nvPr/>
        </p:nvSpPr>
        <p:spPr>
          <a:xfrm>
            <a:off x="4857750" y="1534818"/>
            <a:ext cx="740522" cy="266105"/>
          </a:xfrm>
          <a:prstGeom prst="roundRect">
            <a:avLst/>
          </a:prstGeom>
          <a:solidFill>
            <a:srgbClr val="3498DB"/>
          </a:solidFill>
          <a:ln/>
        </p:spPr>
      </p:sp>
      <p:sp>
        <p:nvSpPr>
          <p:cNvPr id="9" name="Text 5"/>
          <p:cNvSpPr/>
          <p:nvPr/>
        </p:nvSpPr>
        <p:spPr>
          <a:xfrm>
            <a:off x="4857750" y="1534818"/>
            <a:ext cx="811960" cy="266105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algn="l"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External</a:t>
            </a:r>
            <a:endParaRPr lang="en-US" sz="1125" dirty="0"/>
          </a:p>
        </p:txBody>
      </p:sp>
      <p:sp>
        <p:nvSpPr>
          <p:cNvPr id="10" name="Text 6"/>
          <p:cNvSpPr/>
          <p:nvPr/>
        </p:nvSpPr>
        <p:spPr>
          <a:xfrm>
            <a:off x="5669710" y="1570537"/>
            <a:ext cx="165536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Links to other websites</a:t>
            </a:r>
            <a:endParaRPr lang="en-US" sz="1125" dirty="0"/>
          </a:p>
        </p:txBody>
      </p:sp>
      <p:sp>
        <p:nvSpPr>
          <p:cNvPr id="11" name="Text 7"/>
          <p:cNvSpPr/>
          <p:nvPr/>
        </p:nvSpPr>
        <p:spPr>
          <a:xfrm>
            <a:off x="4857750" y="1797351"/>
            <a:ext cx="418623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روابط خارجية: أبواب بتوديك لمواقع تانية</a:t>
            </a:r>
            <a:endParaRPr lang="en-US" sz="1125" dirty="0"/>
          </a:p>
        </p:txBody>
      </p:sp>
      <p:sp>
        <p:nvSpPr>
          <p:cNvPr id="12" name="Shape 8"/>
          <p:cNvSpPr/>
          <p:nvPr/>
        </p:nvSpPr>
        <p:spPr>
          <a:xfrm>
            <a:off x="4857750" y="2020593"/>
            <a:ext cx="727379" cy="266105"/>
          </a:xfrm>
          <a:prstGeom prst="roundRect">
            <a:avLst/>
          </a:prstGeom>
          <a:solidFill>
            <a:srgbClr val="3498DB"/>
          </a:solidFill>
          <a:ln/>
        </p:spPr>
      </p:sp>
      <p:sp>
        <p:nvSpPr>
          <p:cNvPr id="13" name="Text 9"/>
          <p:cNvSpPr/>
          <p:nvPr/>
        </p:nvSpPr>
        <p:spPr>
          <a:xfrm>
            <a:off x="4857750" y="2020593"/>
            <a:ext cx="798816" cy="266105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algn="l"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Internal</a:t>
            </a:r>
            <a:endParaRPr lang="en-US" sz="1125" dirty="0"/>
          </a:p>
        </p:txBody>
      </p:sp>
      <p:sp>
        <p:nvSpPr>
          <p:cNvPr id="14" name="Text 10"/>
          <p:cNvSpPr/>
          <p:nvPr/>
        </p:nvSpPr>
        <p:spPr>
          <a:xfrm>
            <a:off x="5656566" y="2056312"/>
            <a:ext cx="22543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Links to other pages in your site</a:t>
            </a:r>
            <a:endParaRPr lang="en-US" sz="1125" dirty="0"/>
          </a:p>
        </p:txBody>
      </p:sp>
      <p:sp>
        <p:nvSpPr>
          <p:cNvPr id="15" name="Text 11"/>
          <p:cNvSpPr/>
          <p:nvPr/>
        </p:nvSpPr>
        <p:spPr>
          <a:xfrm>
            <a:off x="4857750" y="2283126"/>
            <a:ext cx="418623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روابط داخلية: أبواب بتوديك لصفحات تانية في نفس الموقع</a:t>
            </a:r>
            <a:endParaRPr lang="en-US" sz="1125" dirty="0"/>
          </a:p>
        </p:txBody>
      </p:sp>
      <p:sp>
        <p:nvSpPr>
          <p:cNvPr id="16" name="Shape 12"/>
          <p:cNvSpPr/>
          <p:nvPr/>
        </p:nvSpPr>
        <p:spPr>
          <a:xfrm>
            <a:off x="4857750" y="2506368"/>
            <a:ext cx="536646" cy="266105"/>
          </a:xfrm>
          <a:prstGeom prst="roundRect">
            <a:avLst/>
          </a:prstGeom>
          <a:solidFill>
            <a:srgbClr val="3498DB"/>
          </a:solidFill>
          <a:ln/>
        </p:spPr>
      </p:sp>
      <p:sp>
        <p:nvSpPr>
          <p:cNvPr id="17" name="Text 13"/>
          <p:cNvSpPr/>
          <p:nvPr/>
        </p:nvSpPr>
        <p:spPr>
          <a:xfrm>
            <a:off x="4857750" y="2506368"/>
            <a:ext cx="608084" cy="266105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algn="l"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Email</a:t>
            </a:r>
            <a:endParaRPr lang="en-US" sz="1125" dirty="0"/>
          </a:p>
        </p:txBody>
      </p:sp>
      <p:sp>
        <p:nvSpPr>
          <p:cNvPr id="18" name="Text 14"/>
          <p:cNvSpPr/>
          <p:nvPr/>
        </p:nvSpPr>
        <p:spPr>
          <a:xfrm>
            <a:off x="5465834" y="2542087"/>
            <a:ext cx="146446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Links to send emails</a:t>
            </a:r>
            <a:endParaRPr lang="en-US" sz="1125" dirty="0"/>
          </a:p>
        </p:txBody>
      </p:sp>
      <p:sp>
        <p:nvSpPr>
          <p:cNvPr id="19" name="Text 15"/>
          <p:cNvSpPr/>
          <p:nvPr/>
        </p:nvSpPr>
        <p:spPr>
          <a:xfrm>
            <a:off x="4857750" y="2768901"/>
            <a:ext cx="418623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روابط إيميل: تقدر تراسل حد على طول</a:t>
            </a:r>
            <a:endParaRPr lang="en-US" sz="1125" dirty="0"/>
          </a:p>
        </p:txBody>
      </p:sp>
      <p:sp>
        <p:nvSpPr>
          <p:cNvPr id="20" name="Shape 16"/>
          <p:cNvSpPr/>
          <p:nvPr/>
        </p:nvSpPr>
        <p:spPr>
          <a:xfrm>
            <a:off x="171450" y="4411963"/>
            <a:ext cx="8801100" cy="1271588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</p:sp>
      <p:sp>
        <p:nvSpPr>
          <p:cNvPr id="21" name="Text 17"/>
          <p:cNvSpPr/>
          <p:nvPr/>
        </p:nvSpPr>
        <p:spPr>
          <a:xfrm>
            <a:off x="278606" y="4519120"/>
            <a:ext cx="86582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How to Create Links:</a:t>
            </a:r>
            <a:endParaRPr lang="en-US" sz="1125" dirty="0"/>
          </a:p>
        </p:txBody>
      </p:sp>
      <p:sp>
        <p:nvSpPr>
          <p:cNvPr id="22" name="Text 18"/>
          <p:cNvSpPr/>
          <p:nvPr/>
        </p:nvSpPr>
        <p:spPr>
          <a:xfrm>
            <a:off x="278606" y="4776295"/>
            <a:ext cx="865822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125" b="1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كيفية إنشاء الروابط:</a:t>
            </a:r>
            <a:endParaRPr lang="en-US" sz="1125" dirty="0"/>
          </a:p>
        </p:txBody>
      </p:sp>
      <p:sp>
        <p:nvSpPr>
          <p:cNvPr id="23" name="Shape 19"/>
          <p:cNvSpPr/>
          <p:nvPr/>
        </p:nvSpPr>
        <p:spPr>
          <a:xfrm>
            <a:off x="278606" y="5062045"/>
            <a:ext cx="4236244" cy="514350"/>
          </a:xfrm>
          <a:prstGeom prst="rect">
            <a:avLst/>
          </a:prstGeom>
          <a:solidFill>
            <a:srgbClr val="2C3E50"/>
          </a:solidFill>
          <a:ln/>
        </p:spPr>
      </p:sp>
      <p:sp>
        <p:nvSpPr>
          <p:cNvPr id="24" name="Text 20"/>
          <p:cNvSpPr/>
          <p:nvPr/>
        </p:nvSpPr>
        <p:spPr>
          <a:xfrm>
            <a:off x="364331" y="5326363"/>
            <a:ext cx="2086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&lt;a</a:t>
            </a:r>
            <a:endParaRPr lang="en-US" sz="900" dirty="0"/>
          </a:p>
        </p:txBody>
      </p:sp>
      <p:sp>
        <p:nvSpPr>
          <p:cNvPr id="25" name="Text 21"/>
          <p:cNvSpPr/>
          <p:nvPr/>
        </p:nvSpPr>
        <p:spPr>
          <a:xfrm>
            <a:off x="570105" y="5326363"/>
            <a:ext cx="4143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1C40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href=</a:t>
            </a:r>
            <a:endParaRPr lang="en-US" sz="900" dirty="0"/>
          </a:p>
        </p:txBody>
      </p:sp>
      <p:sp>
        <p:nvSpPr>
          <p:cNvPr id="26" name="Text 22"/>
          <p:cNvSpPr/>
          <p:nvPr/>
        </p:nvSpPr>
        <p:spPr>
          <a:xfrm>
            <a:off x="913005" y="5326363"/>
            <a:ext cx="17859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2ECC71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"https://www.example.com"</a:t>
            </a:r>
            <a:endParaRPr lang="en-US" sz="900" dirty="0"/>
          </a:p>
        </p:txBody>
      </p:sp>
      <p:sp>
        <p:nvSpPr>
          <p:cNvPr id="27" name="Text 23"/>
          <p:cNvSpPr/>
          <p:nvPr/>
        </p:nvSpPr>
        <p:spPr>
          <a:xfrm>
            <a:off x="2627505" y="5326363"/>
            <a:ext cx="14002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&gt;</a:t>
            </a:r>
            <a:endParaRPr lang="en-US" sz="900" dirty="0"/>
          </a:p>
        </p:txBody>
      </p:sp>
      <p:sp>
        <p:nvSpPr>
          <p:cNvPr id="28" name="Text 24"/>
          <p:cNvSpPr/>
          <p:nvPr/>
        </p:nvSpPr>
        <p:spPr>
          <a:xfrm>
            <a:off x="2696096" y="5326363"/>
            <a:ext cx="109051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زور موقع Example</a:t>
            </a:r>
            <a:endParaRPr lang="en-US" sz="900" dirty="0"/>
          </a:p>
        </p:txBody>
      </p:sp>
      <p:sp>
        <p:nvSpPr>
          <p:cNvPr id="29" name="Text 25"/>
          <p:cNvSpPr/>
          <p:nvPr/>
        </p:nvSpPr>
        <p:spPr>
          <a:xfrm>
            <a:off x="3715169" y="5326363"/>
            <a:ext cx="3457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&lt;/a&gt;</a:t>
            </a:r>
            <a:endParaRPr lang="en-US" sz="900" dirty="0"/>
          </a:p>
        </p:txBody>
      </p:sp>
      <p:sp>
        <p:nvSpPr>
          <p:cNvPr id="30" name="Shape 26"/>
          <p:cNvSpPr/>
          <p:nvPr/>
        </p:nvSpPr>
        <p:spPr>
          <a:xfrm>
            <a:off x="4629150" y="5062045"/>
            <a:ext cx="4236244" cy="514350"/>
          </a:xfrm>
          <a:prstGeom prst="rect">
            <a:avLst/>
          </a:prstGeom>
          <a:solidFill>
            <a:srgbClr val="2C3E50"/>
          </a:solidFill>
          <a:ln/>
        </p:spPr>
      </p:sp>
      <p:sp>
        <p:nvSpPr>
          <p:cNvPr id="31" name="Text 27"/>
          <p:cNvSpPr/>
          <p:nvPr/>
        </p:nvSpPr>
        <p:spPr>
          <a:xfrm>
            <a:off x="4714875" y="5326363"/>
            <a:ext cx="2086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&lt;a</a:t>
            </a:r>
            <a:endParaRPr lang="en-US" sz="900" dirty="0"/>
          </a:p>
        </p:txBody>
      </p:sp>
      <p:sp>
        <p:nvSpPr>
          <p:cNvPr id="32" name="Text 28"/>
          <p:cNvSpPr/>
          <p:nvPr/>
        </p:nvSpPr>
        <p:spPr>
          <a:xfrm>
            <a:off x="4920648" y="5326363"/>
            <a:ext cx="4143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1C40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href=</a:t>
            </a:r>
            <a:endParaRPr lang="en-US" sz="900" dirty="0"/>
          </a:p>
        </p:txBody>
      </p:sp>
      <p:sp>
        <p:nvSpPr>
          <p:cNvPr id="33" name="Text 29"/>
          <p:cNvSpPr/>
          <p:nvPr/>
        </p:nvSpPr>
        <p:spPr>
          <a:xfrm>
            <a:off x="5263548" y="5326363"/>
            <a:ext cx="8944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2ECC71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"about.html"</a:t>
            </a:r>
            <a:endParaRPr lang="en-US" sz="900" dirty="0"/>
          </a:p>
        </p:txBody>
      </p:sp>
      <p:sp>
        <p:nvSpPr>
          <p:cNvPr id="34" name="Text 30"/>
          <p:cNvSpPr/>
          <p:nvPr/>
        </p:nvSpPr>
        <p:spPr>
          <a:xfrm>
            <a:off x="6086531" y="5326363"/>
            <a:ext cx="14002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&gt;</a:t>
            </a:r>
            <a:endParaRPr lang="en-US" sz="900" dirty="0"/>
          </a:p>
        </p:txBody>
      </p:sp>
      <p:sp>
        <p:nvSpPr>
          <p:cNvPr id="35" name="Text 31"/>
          <p:cNvSpPr/>
          <p:nvPr/>
        </p:nvSpPr>
        <p:spPr>
          <a:xfrm>
            <a:off x="6155122" y="5326363"/>
            <a:ext cx="2428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عننا</a:t>
            </a:r>
            <a:endParaRPr lang="en-US" sz="900" dirty="0"/>
          </a:p>
        </p:txBody>
      </p:sp>
      <p:sp>
        <p:nvSpPr>
          <p:cNvPr id="36" name="Text 32"/>
          <p:cNvSpPr/>
          <p:nvPr/>
        </p:nvSpPr>
        <p:spPr>
          <a:xfrm>
            <a:off x="6326572" y="5326363"/>
            <a:ext cx="3457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&lt;/a&gt;</a:t>
            </a:r>
            <a:endParaRPr lang="en-US" sz="900" dirty="0"/>
          </a:p>
        </p:txBody>
      </p:sp>
      <p:sp>
        <p:nvSpPr>
          <p:cNvPr id="37" name="Shape 33"/>
          <p:cNvSpPr/>
          <p:nvPr/>
        </p:nvSpPr>
        <p:spPr>
          <a:xfrm>
            <a:off x="171450" y="5797851"/>
            <a:ext cx="8801100" cy="334305"/>
          </a:xfrm>
          <a:prstGeom prst="rect">
            <a:avLst/>
          </a:prstGeom>
          <a:solidFill>
            <a:srgbClr val="F1C40F">
              <a:alpha val="20000"/>
            </a:srgbClr>
          </a:solidFill>
          <a:ln/>
        </p:spPr>
      </p:sp>
      <p:sp>
        <p:nvSpPr>
          <p:cNvPr id="38" name="Shape 34"/>
          <p:cNvSpPr/>
          <p:nvPr/>
        </p:nvSpPr>
        <p:spPr>
          <a:xfrm>
            <a:off x="171450" y="5797851"/>
            <a:ext cx="35719" cy="334305"/>
          </a:xfrm>
          <a:prstGeom prst="rect">
            <a:avLst/>
          </a:prstGeom>
          <a:solidFill>
            <a:srgbClr val="F1C40F"/>
          </a:solidFill>
          <a:ln/>
        </p:spPr>
      </p:sp>
      <p:pic>
        <p:nvPicPr>
          <p:cNvPr id="3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5890720"/>
            <a:ext cx="96441" cy="128588"/>
          </a:xfrm>
          <a:prstGeom prst="rect">
            <a:avLst/>
          </a:prstGeom>
        </p:spPr>
      </p:pic>
      <p:sp>
        <p:nvSpPr>
          <p:cNvPr id="40" name="Text 35"/>
          <p:cNvSpPr/>
          <p:nvPr/>
        </p:nvSpPr>
        <p:spPr>
          <a:xfrm>
            <a:off x="410766" y="5867502"/>
            <a:ext cx="36642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</a:t>
            </a:r>
            <a:endParaRPr lang="en-US" sz="1013" dirty="0"/>
          </a:p>
        </p:txBody>
      </p:sp>
      <p:sp>
        <p:nvSpPr>
          <p:cNvPr id="41" name="Text 36"/>
          <p:cNvSpPr/>
          <p:nvPr/>
        </p:nvSpPr>
        <p:spPr>
          <a:xfrm>
            <a:off x="705752" y="5896077"/>
            <a:ext cx="1228920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target="_blank"</a:t>
            </a:r>
            <a:endParaRPr lang="en-US" sz="1013" dirty="0"/>
          </a:p>
        </p:txBody>
      </p:sp>
      <p:sp>
        <p:nvSpPr>
          <p:cNvPr id="42" name="Text 37"/>
          <p:cNvSpPr/>
          <p:nvPr/>
        </p:nvSpPr>
        <p:spPr>
          <a:xfrm>
            <a:off x="1863235" y="5867502"/>
            <a:ext cx="168213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 open links in a new tab!</a:t>
            </a:r>
            <a:endParaRPr lang="en-US" sz="1013" dirty="0"/>
          </a:p>
        </p:txBody>
      </p:sp>
      <p:pic>
        <p:nvPicPr>
          <p:cNvPr id="4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0384" y="5892505"/>
            <a:ext cx="96441" cy="128588"/>
          </a:xfrm>
          <a:prstGeom prst="rect">
            <a:avLst/>
          </a:prstGeom>
        </p:spPr>
      </p:pic>
      <p:sp>
        <p:nvSpPr>
          <p:cNvPr id="44" name="Text 38"/>
          <p:cNvSpPr/>
          <p:nvPr/>
        </p:nvSpPr>
        <p:spPr>
          <a:xfrm>
            <a:off x="8270677" y="5837141"/>
            <a:ext cx="533995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استخدم</a:t>
            </a:r>
            <a:endParaRPr lang="en-US" sz="1013" dirty="0"/>
          </a:p>
        </p:txBody>
      </p:sp>
      <p:sp>
        <p:nvSpPr>
          <p:cNvPr id="45" name="Text 39"/>
          <p:cNvSpPr/>
          <p:nvPr/>
        </p:nvSpPr>
        <p:spPr>
          <a:xfrm>
            <a:off x="7113166" y="5897863"/>
            <a:ext cx="1228948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target="_blank"</a:t>
            </a:r>
            <a:endParaRPr lang="en-US" sz="1013" dirty="0"/>
          </a:p>
        </p:txBody>
      </p:sp>
      <p:sp>
        <p:nvSpPr>
          <p:cNvPr id="46" name="Text 40"/>
          <p:cNvSpPr/>
          <p:nvPr/>
        </p:nvSpPr>
        <p:spPr>
          <a:xfrm>
            <a:off x="5768355" y="5837141"/>
            <a:ext cx="1416248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لفتح الروابط في تاب جديد!</a:t>
            </a:r>
            <a:endParaRPr lang="en-US" sz="1013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4750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1450" y="171450"/>
            <a:ext cx="887253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Images: Bringing Your Page to Life! 🖼️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171450" y="557213"/>
            <a:ext cx="8872538" cy="4114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20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الصور: خلي صفحتك تعيش! 🖼️</a:t>
            </a:r>
            <a:endParaRPr lang="en-US" sz="2025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082976"/>
            <a:ext cx="3214688" cy="32146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629150" y="1082976"/>
            <a:ext cx="4414838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Adding images is like decorating your room with your favorite posters!</a:t>
            </a:r>
            <a:endParaRPr lang="en-US" sz="1125" dirty="0"/>
          </a:p>
        </p:txBody>
      </p:sp>
      <p:sp>
        <p:nvSpPr>
          <p:cNvPr id="7" name="Text 3"/>
          <p:cNvSpPr/>
          <p:nvPr/>
        </p:nvSpPr>
        <p:spPr>
          <a:xfrm>
            <a:off x="4629150" y="1483026"/>
            <a:ext cx="441483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إضافة الصور زي تزيين أوضتك بالبوسترات المفضلة عندك!</a:t>
            </a:r>
            <a:endParaRPr lang="en-US" sz="1125" dirty="0"/>
          </a:p>
        </p:txBody>
      </p:sp>
      <p:sp>
        <p:nvSpPr>
          <p:cNvPr id="8" name="Text 4"/>
          <p:cNvSpPr/>
          <p:nvPr/>
        </p:nvSpPr>
        <p:spPr>
          <a:xfrm>
            <a:off x="4857750" y="1768776"/>
            <a:ext cx="418623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Images make your page look cool</a:t>
            </a:r>
            <a:endParaRPr lang="en-US" sz="1125" dirty="0"/>
          </a:p>
        </p:txBody>
      </p:sp>
      <p:sp>
        <p:nvSpPr>
          <p:cNvPr id="9" name="Text 5"/>
          <p:cNvSpPr/>
          <p:nvPr/>
        </p:nvSpPr>
        <p:spPr>
          <a:xfrm>
            <a:off x="4857750" y="1997376"/>
            <a:ext cx="418623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الصور بتخلي الصفحة شكلها حلو</a:t>
            </a:r>
            <a:endParaRPr lang="en-US" sz="1125" dirty="0"/>
          </a:p>
        </p:txBody>
      </p:sp>
      <p:sp>
        <p:nvSpPr>
          <p:cNvPr id="10" name="Text 6"/>
          <p:cNvSpPr/>
          <p:nvPr/>
        </p:nvSpPr>
        <p:spPr>
          <a:xfrm>
            <a:off x="4857750" y="2254551"/>
            <a:ext cx="418623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They help people understand faster</a:t>
            </a:r>
            <a:endParaRPr lang="en-US" sz="1125" dirty="0"/>
          </a:p>
        </p:txBody>
      </p:sp>
      <p:sp>
        <p:nvSpPr>
          <p:cNvPr id="11" name="Text 7"/>
          <p:cNvSpPr/>
          <p:nvPr/>
        </p:nvSpPr>
        <p:spPr>
          <a:xfrm>
            <a:off x="4857750" y="2483151"/>
            <a:ext cx="418623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بتساعد الناس تفهم أسرع</a:t>
            </a:r>
            <a:endParaRPr lang="en-US" sz="1125" dirty="0"/>
          </a:p>
        </p:txBody>
      </p:sp>
      <p:sp>
        <p:nvSpPr>
          <p:cNvPr id="12" name="Text 8"/>
          <p:cNvSpPr/>
          <p:nvPr/>
        </p:nvSpPr>
        <p:spPr>
          <a:xfrm>
            <a:off x="4857750" y="2740326"/>
            <a:ext cx="418623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You can add size to make them bigger or smaller</a:t>
            </a:r>
            <a:endParaRPr lang="en-US" sz="1125" dirty="0"/>
          </a:p>
        </p:txBody>
      </p:sp>
      <p:sp>
        <p:nvSpPr>
          <p:cNvPr id="13" name="Text 9"/>
          <p:cNvSpPr/>
          <p:nvPr/>
        </p:nvSpPr>
        <p:spPr>
          <a:xfrm>
            <a:off x="4857750" y="2968926"/>
            <a:ext cx="418623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تقدر تضيف حجم عشان تخليها أكبر أو أصغر</a:t>
            </a:r>
            <a:endParaRPr lang="en-US" sz="1125" dirty="0"/>
          </a:p>
        </p:txBody>
      </p:sp>
      <p:sp>
        <p:nvSpPr>
          <p:cNvPr id="14" name="Shape 10"/>
          <p:cNvSpPr/>
          <p:nvPr/>
        </p:nvSpPr>
        <p:spPr>
          <a:xfrm>
            <a:off x="171450" y="4411963"/>
            <a:ext cx="8801100" cy="1443038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278606" y="4519120"/>
            <a:ext cx="86582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How to Add Images:</a:t>
            </a:r>
            <a:endParaRPr lang="en-US" sz="1125" dirty="0"/>
          </a:p>
        </p:txBody>
      </p:sp>
      <p:sp>
        <p:nvSpPr>
          <p:cNvPr id="16" name="Text 12"/>
          <p:cNvSpPr/>
          <p:nvPr/>
        </p:nvSpPr>
        <p:spPr>
          <a:xfrm>
            <a:off x="278606" y="4776295"/>
            <a:ext cx="865822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125" b="1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كيفية إضافة الصور:</a:t>
            </a:r>
            <a:endParaRPr lang="en-US" sz="1125" dirty="0"/>
          </a:p>
        </p:txBody>
      </p:sp>
      <p:sp>
        <p:nvSpPr>
          <p:cNvPr id="17" name="Shape 13"/>
          <p:cNvSpPr/>
          <p:nvPr/>
        </p:nvSpPr>
        <p:spPr>
          <a:xfrm>
            <a:off x="278606" y="5062045"/>
            <a:ext cx="4236244" cy="685800"/>
          </a:xfrm>
          <a:prstGeom prst="rect">
            <a:avLst/>
          </a:prstGeom>
          <a:solidFill>
            <a:srgbClr val="2C3E50"/>
          </a:solidFill>
          <a:ln/>
        </p:spPr>
      </p:sp>
      <p:sp>
        <p:nvSpPr>
          <p:cNvPr id="18" name="Text 14"/>
          <p:cNvSpPr/>
          <p:nvPr/>
        </p:nvSpPr>
        <p:spPr>
          <a:xfrm>
            <a:off x="364331" y="5326363"/>
            <a:ext cx="3457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&lt;img</a:t>
            </a:r>
            <a:endParaRPr lang="en-US" sz="900" dirty="0"/>
          </a:p>
        </p:txBody>
      </p:sp>
      <p:sp>
        <p:nvSpPr>
          <p:cNvPr id="19" name="Text 15"/>
          <p:cNvSpPr/>
          <p:nvPr/>
        </p:nvSpPr>
        <p:spPr>
          <a:xfrm>
            <a:off x="707259" y="5326363"/>
            <a:ext cx="3457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1C40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src=</a:t>
            </a:r>
            <a:endParaRPr lang="en-US" sz="900" dirty="0"/>
          </a:p>
        </p:txBody>
      </p:sp>
      <p:sp>
        <p:nvSpPr>
          <p:cNvPr id="20" name="Text 16"/>
          <p:cNvSpPr/>
          <p:nvPr/>
        </p:nvSpPr>
        <p:spPr>
          <a:xfrm>
            <a:off x="981596" y="5326363"/>
            <a:ext cx="130588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2ECC71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"images/photo.jpg"</a:t>
            </a:r>
            <a:endParaRPr lang="en-US" sz="900" dirty="0"/>
          </a:p>
        </p:txBody>
      </p:sp>
      <p:sp>
        <p:nvSpPr>
          <p:cNvPr id="21" name="Text 17"/>
          <p:cNvSpPr/>
          <p:nvPr/>
        </p:nvSpPr>
        <p:spPr>
          <a:xfrm>
            <a:off x="2284633" y="5326363"/>
            <a:ext cx="3457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1C40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alt=</a:t>
            </a:r>
            <a:endParaRPr lang="en-US" sz="900" dirty="0"/>
          </a:p>
        </p:txBody>
      </p:sp>
      <p:sp>
        <p:nvSpPr>
          <p:cNvPr id="22" name="Text 18"/>
          <p:cNvSpPr/>
          <p:nvPr/>
        </p:nvSpPr>
        <p:spPr>
          <a:xfrm>
            <a:off x="2558969" y="5326363"/>
            <a:ext cx="89514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2ECC71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"وصف للصورة"</a:t>
            </a:r>
            <a:endParaRPr lang="en-US" sz="900" dirty="0"/>
          </a:p>
        </p:txBody>
      </p:sp>
      <p:sp>
        <p:nvSpPr>
          <p:cNvPr id="23" name="Text 19"/>
          <p:cNvSpPr/>
          <p:nvPr/>
        </p:nvSpPr>
        <p:spPr>
          <a:xfrm>
            <a:off x="3382677" y="5326363"/>
            <a:ext cx="14002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&gt;</a:t>
            </a:r>
            <a:endParaRPr lang="en-US" sz="900" dirty="0"/>
          </a:p>
        </p:txBody>
      </p:sp>
      <p:sp>
        <p:nvSpPr>
          <p:cNvPr id="24" name="Shape 20"/>
          <p:cNvSpPr/>
          <p:nvPr/>
        </p:nvSpPr>
        <p:spPr>
          <a:xfrm>
            <a:off x="4629150" y="5062045"/>
            <a:ext cx="4236244" cy="685800"/>
          </a:xfrm>
          <a:prstGeom prst="rect">
            <a:avLst/>
          </a:prstGeom>
          <a:solidFill>
            <a:srgbClr val="2C3E50"/>
          </a:solidFill>
          <a:ln/>
        </p:spPr>
      </p:sp>
      <p:sp>
        <p:nvSpPr>
          <p:cNvPr id="25" name="Text 21"/>
          <p:cNvSpPr/>
          <p:nvPr/>
        </p:nvSpPr>
        <p:spPr>
          <a:xfrm>
            <a:off x="4714875" y="5326363"/>
            <a:ext cx="3457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&lt;img</a:t>
            </a:r>
            <a:endParaRPr lang="en-US" sz="900" dirty="0"/>
          </a:p>
        </p:txBody>
      </p:sp>
      <p:sp>
        <p:nvSpPr>
          <p:cNvPr id="26" name="Text 22"/>
          <p:cNvSpPr/>
          <p:nvPr/>
        </p:nvSpPr>
        <p:spPr>
          <a:xfrm>
            <a:off x="5057803" y="5326363"/>
            <a:ext cx="3457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1C40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src=</a:t>
            </a:r>
            <a:endParaRPr lang="en-US" sz="900" dirty="0"/>
          </a:p>
        </p:txBody>
      </p:sp>
      <p:sp>
        <p:nvSpPr>
          <p:cNvPr id="27" name="Text 23"/>
          <p:cNvSpPr/>
          <p:nvPr/>
        </p:nvSpPr>
        <p:spPr>
          <a:xfrm>
            <a:off x="5332140" y="5326363"/>
            <a:ext cx="12373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2ECC71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"images/logo.png"</a:t>
            </a:r>
            <a:endParaRPr lang="en-US" sz="900" dirty="0"/>
          </a:p>
        </p:txBody>
      </p:sp>
      <p:sp>
        <p:nvSpPr>
          <p:cNvPr id="28" name="Text 24"/>
          <p:cNvSpPr/>
          <p:nvPr/>
        </p:nvSpPr>
        <p:spPr>
          <a:xfrm>
            <a:off x="6566613" y="5326363"/>
            <a:ext cx="3457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1C40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alt=</a:t>
            </a:r>
            <a:endParaRPr lang="en-US" sz="900" dirty="0"/>
          </a:p>
        </p:txBody>
      </p:sp>
      <p:sp>
        <p:nvSpPr>
          <p:cNvPr id="29" name="Text 25"/>
          <p:cNvSpPr/>
          <p:nvPr/>
        </p:nvSpPr>
        <p:spPr>
          <a:xfrm>
            <a:off x="6840950" y="5326363"/>
            <a:ext cx="84871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2ECC71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"لوجو الشركة"</a:t>
            </a:r>
            <a:endParaRPr lang="en-US" sz="900" dirty="0"/>
          </a:p>
        </p:txBody>
      </p:sp>
      <p:sp>
        <p:nvSpPr>
          <p:cNvPr id="30" name="Text 26"/>
          <p:cNvSpPr/>
          <p:nvPr/>
        </p:nvSpPr>
        <p:spPr>
          <a:xfrm>
            <a:off x="7686815" y="5326363"/>
            <a:ext cx="48292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1C40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width=</a:t>
            </a:r>
            <a:endParaRPr lang="en-US" sz="900" dirty="0"/>
          </a:p>
        </p:txBody>
      </p:sp>
      <p:sp>
        <p:nvSpPr>
          <p:cNvPr id="31" name="Text 27"/>
          <p:cNvSpPr/>
          <p:nvPr/>
        </p:nvSpPr>
        <p:spPr>
          <a:xfrm>
            <a:off x="8098306" y="5326363"/>
            <a:ext cx="4143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2ECC71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"200"</a:t>
            </a:r>
            <a:endParaRPr lang="en-US" sz="900" dirty="0"/>
          </a:p>
        </p:txBody>
      </p:sp>
      <p:sp>
        <p:nvSpPr>
          <p:cNvPr id="32" name="Text 28"/>
          <p:cNvSpPr/>
          <p:nvPr/>
        </p:nvSpPr>
        <p:spPr>
          <a:xfrm>
            <a:off x="4714875" y="5497813"/>
            <a:ext cx="5515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1C40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height=</a:t>
            </a:r>
            <a:endParaRPr lang="en-US" sz="900" dirty="0"/>
          </a:p>
        </p:txBody>
      </p:sp>
      <p:sp>
        <p:nvSpPr>
          <p:cNvPr id="33" name="Text 29"/>
          <p:cNvSpPr/>
          <p:nvPr/>
        </p:nvSpPr>
        <p:spPr>
          <a:xfrm>
            <a:off x="5194957" y="5497813"/>
            <a:ext cx="4143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2ECC71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"100"</a:t>
            </a:r>
            <a:endParaRPr lang="en-US" sz="900" dirty="0"/>
          </a:p>
        </p:txBody>
      </p:sp>
      <p:sp>
        <p:nvSpPr>
          <p:cNvPr id="34" name="Text 30"/>
          <p:cNvSpPr/>
          <p:nvPr/>
        </p:nvSpPr>
        <p:spPr>
          <a:xfrm>
            <a:off x="5537857" y="5497813"/>
            <a:ext cx="14002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&gt;</a:t>
            </a:r>
            <a:endParaRPr lang="en-US" sz="900" dirty="0"/>
          </a:p>
        </p:txBody>
      </p:sp>
      <p:sp>
        <p:nvSpPr>
          <p:cNvPr id="35" name="Shape 31"/>
          <p:cNvSpPr/>
          <p:nvPr/>
        </p:nvSpPr>
        <p:spPr>
          <a:xfrm>
            <a:off x="171450" y="5969301"/>
            <a:ext cx="8801100" cy="334305"/>
          </a:xfrm>
          <a:prstGeom prst="rect">
            <a:avLst/>
          </a:prstGeom>
          <a:solidFill>
            <a:srgbClr val="2ECC71">
              <a:alpha val="20000"/>
            </a:srgbClr>
          </a:solidFill>
          <a:ln/>
        </p:spPr>
      </p:sp>
      <p:sp>
        <p:nvSpPr>
          <p:cNvPr id="36" name="Shape 32"/>
          <p:cNvSpPr/>
          <p:nvPr/>
        </p:nvSpPr>
        <p:spPr>
          <a:xfrm>
            <a:off x="171450" y="5969301"/>
            <a:ext cx="35719" cy="334305"/>
          </a:xfrm>
          <a:prstGeom prst="rect">
            <a:avLst/>
          </a:prstGeom>
          <a:solidFill>
            <a:srgbClr val="2ECC71"/>
          </a:solidFill>
          <a:ln/>
        </p:spPr>
      </p:sp>
      <p:pic>
        <p:nvPicPr>
          <p:cNvPr id="3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6062170"/>
            <a:ext cx="96441" cy="128588"/>
          </a:xfrm>
          <a:prstGeom prst="rect">
            <a:avLst/>
          </a:prstGeom>
        </p:spPr>
      </p:pic>
      <p:sp>
        <p:nvSpPr>
          <p:cNvPr id="38" name="Text 33"/>
          <p:cNvSpPr/>
          <p:nvPr/>
        </p:nvSpPr>
        <p:spPr>
          <a:xfrm>
            <a:off x="410766" y="6038952"/>
            <a:ext cx="80104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Always use</a:t>
            </a:r>
            <a:endParaRPr lang="en-US" sz="1013" dirty="0"/>
          </a:p>
        </p:txBody>
      </p:sp>
      <p:sp>
        <p:nvSpPr>
          <p:cNvPr id="39" name="Text 34"/>
          <p:cNvSpPr/>
          <p:nvPr/>
        </p:nvSpPr>
        <p:spPr>
          <a:xfrm>
            <a:off x="1140377" y="6067527"/>
            <a:ext cx="302940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alt</a:t>
            </a:r>
            <a:endParaRPr lang="en-US" sz="1013" dirty="0"/>
          </a:p>
        </p:txBody>
      </p:sp>
      <p:sp>
        <p:nvSpPr>
          <p:cNvPr id="40" name="Text 35"/>
          <p:cNvSpPr/>
          <p:nvPr/>
        </p:nvSpPr>
        <p:spPr>
          <a:xfrm>
            <a:off x="1371879" y="6038952"/>
            <a:ext cx="263676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 describe your image. It helps everyone!</a:t>
            </a:r>
            <a:endParaRPr lang="en-US" sz="1013" dirty="0"/>
          </a:p>
        </p:txBody>
      </p:sp>
      <p:pic>
        <p:nvPicPr>
          <p:cNvPr id="4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0384" y="6063955"/>
            <a:ext cx="96441" cy="128588"/>
          </a:xfrm>
          <a:prstGeom prst="rect">
            <a:avLst/>
          </a:prstGeom>
        </p:spPr>
      </p:pic>
      <p:sp>
        <p:nvSpPr>
          <p:cNvPr id="42" name="Text 36"/>
          <p:cNvSpPr/>
          <p:nvPr/>
        </p:nvSpPr>
        <p:spPr>
          <a:xfrm>
            <a:off x="6974086" y="6008591"/>
            <a:ext cx="1830586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لازم دايمًا تكتب وصف للصورة في</a:t>
            </a:r>
            <a:endParaRPr lang="en-US" sz="1013" dirty="0"/>
          </a:p>
        </p:txBody>
      </p:sp>
      <p:sp>
        <p:nvSpPr>
          <p:cNvPr id="43" name="Text 37"/>
          <p:cNvSpPr/>
          <p:nvPr/>
        </p:nvSpPr>
        <p:spPr>
          <a:xfrm>
            <a:off x="6742584" y="6069313"/>
            <a:ext cx="302940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alt</a:t>
            </a:r>
            <a:endParaRPr lang="en-US" sz="1013" dirty="0"/>
          </a:p>
        </p:txBody>
      </p:sp>
      <p:sp>
        <p:nvSpPr>
          <p:cNvPr id="44" name="Text 38"/>
          <p:cNvSpPr/>
          <p:nvPr/>
        </p:nvSpPr>
        <p:spPr>
          <a:xfrm>
            <a:off x="5740673" y="6008591"/>
            <a:ext cx="1073348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، ده بيساعد الجميع!</a:t>
            </a:r>
            <a:endParaRPr lang="en-US" sz="1013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2148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1450" y="171450"/>
            <a:ext cx="887253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Block vs Inline: Different Types of Elements! 📦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171450" y="557213"/>
            <a:ext cx="8872538" cy="4114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20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بلوك مقابل إنلاين: أنواع مختلفة من العناصر! 📦</a:t>
            </a:r>
            <a:endParaRPr lang="en-US" sz="2025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082976"/>
            <a:ext cx="3214688" cy="110002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629150" y="1082976"/>
            <a:ext cx="441483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HTML elements come in two main types:</a:t>
            </a:r>
            <a:endParaRPr lang="en-US" sz="1125" dirty="0"/>
          </a:p>
        </p:txBody>
      </p:sp>
      <p:sp>
        <p:nvSpPr>
          <p:cNvPr id="7" name="Text 3"/>
          <p:cNvSpPr/>
          <p:nvPr/>
        </p:nvSpPr>
        <p:spPr>
          <a:xfrm>
            <a:off x="4629150" y="1283001"/>
            <a:ext cx="441483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عناصر HTML تأتي في نوعين رئيسيين:</a:t>
            </a:r>
            <a:endParaRPr lang="en-US" sz="1125" dirty="0"/>
          </a:p>
        </p:txBody>
      </p:sp>
      <p:sp>
        <p:nvSpPr>
          <p:cNvPr id="8" name="Shape 4"/>
          <p:cNvSpPr/>
          <p:nvPr/>
        </p:nvSpPr>
        <p:spPr>
          <a:xfrm>
            <a:off x="4857750" y="1534818"/>
            <a:ext cx="532935" cy="266105"/>
          </a:xfrm>
          <a:prstGeom prst="rect">
            <a:avLst/>
          </a:prstGeom>
          <a:solidFill>
            <a:srgbClr val="E74C3C"/>
          </a:solidFill>
          <a:ln/>
        </p:spPr>
      </p:sp>
      <p:sp>
        <p:nvSpPr>
          <p:cNvPr id="9" name="Text 5"/>
          <p:cNvSpPr/>
          <p:nvPr/>
        </p:nvSpPr>
        <p:spPr>
          <a:xfrm>
            <a:off x="4857750" y="1534818"/>
            <a:ext cx="604372" cy="266105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algn="l"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Block</a:t>
            </a:r>
            <a:endParaRPr lang="en-US" sz="1125" dirty="0"/>
          </a:p>
        </p:txBody>
      </p:sp>
      <p:sp>
        <p:nvSpPr>
          <p:cNvPr id="10" name="Text 6"/>
          <p:cNvSpPr/>
          <p:nvPr/>
        </p:nvSpPr>
        <p:spPr>
          <a:xfrm>
            <a:off x="5462122" y="1570537"/>
            <a:ext cx="167437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Takes up the whole line</a:t>
            </a:r>
            <a:endParaRPr lang="en-US" sz="1125" dirty="0"/>
          </a:p>
        </p:txBody>
      </p:sp>
      <p:sp>
        <p:nvSpPr>
          <p:cNvPr id="11" name="Text 7"/>
          <p:cNvSpPr/>
          <p:nvPr/>
        </p:nvSpPr>
        <p:spPr>
          <a:xfrm>
            <a:off x="4857750" y="1797351"/>
            <a:ext cx="418623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بلوك: يأخذ السطر بأكمله</a:t>
            </a:r>
            <a:endParaRPr lang="en-US" sz="1125" dirty="0"/>
          </a:p>
        </p:txBody>
      </p:sp>
      <p:sp>
        <p:nvSpPr>
          <p:cNvPr id="12" name="Shape 8"/>
          <p:cNvSpPr/>
          <p:nvPr/>
        </p:nvSpPr>
        <p:spPr>
          <a:xfrm>
            <a:off x="4857750" y="2020593"/>
            <a:ext cx="557799" cy="266105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3" name="Text 9"/>
          <p:cNvSpPr/>
          <p:nvPr/>
        </p:nvSpPr>
        <p:spPr>
          <a:xfrm>
            <a:off x="4857750" y="2020593"/>
            <a:ext cx="629236" cy="266105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algn="l"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Inline</a:t>
            </a:r>
            <a:endParaRPr lang="en-US" sz="1125" dirty="0"/>
          </a:p>
        </p:txBody>
      </p:sp>
      <p:sp>
        <p:nvSpPr>
          <p:cNvPr id="14" name="Text 10"/>
          <p:cNvSpPr/>
          <p:nvPr/>
        </p:nvSpPr>
        <p:spPr>
          <a:xfrm>
            <a:off x="5486986" y="2056312"/>
            <a:ext cx="191011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Sits next to other elements</a:t>
            </a:r>
            <a:endParaRPr lang="en-US" sz="1125" dirty="0"/>
          </a:p>
        </p:txBody>
      </p:sp>
      <p:sp>
        <p:nvSpPr>
          <p:cNvPr id="15" name="Text 11"/>
          <p:cNvSpPr/>
          <p:nvPr/>
        </p:nvSpPr>
        <p:spPr>
          <a:xfrm>
            <a:off x="4857750" y="2283126"/>
            <a:ext cx="418623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إنلاين: يجلس بجانب العناصر الأخرى</a:t>
            </a:r>
            <a:endParaRPr lang="en-US" sz="1125" dirty="0"/>
          </a:p>
        </p:txBody>
      </p:sp>
      <p:sp>
        <p:nvSpPr>
          <p:cNvPr id="16" name="Shape 12"/>
          <p:cNvSpPr/>
          <p:nvPr/>
        </p:nvSpPr>
        <p:spPr>
          <a:xfrm>
            <a:off x="171450" y="2626026"/>
            <a:ext cx="8801100" cy="1968801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278606" y="2733182"/>
            <a:ext cx="4307681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Block Elements:</a:t>
            </a:r>
            <a:endParaRPr lang="en-US" sz="1125" dirty="0"/>
          </a:p>
        </p:txBody>
      </p:sp>
      <p:sp>
        <p:nvSpPr>
          <p:cNvPr id="18" name="Text 14"/>
          <p:cNvSpPr/>
          <p:nvPr/>
        </p:nvSpPr>
        <p:spPr>
          <a:xfrm>
            <a:off x="278606" y="2990357"/>
            <a:ext cx="4307681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125" b="1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عناصر البلوك:</a:t>
            </a:r>
            <a:endParaRPr lang="en-US" sz="1125" dirty="0"/>
          </a:p>
        </p:txBody>
      </p:sp>
      <p:sp>
        <p:nvSpPr>
          <p:cNvPr id="19" name="Shape 15"/>
          <p:cNvSpPr/>
          <p:nvPr/>
        </p:nvSpPr>
        <p:spPr>
          <a:xfrm>
            <a:off x="278606" y="3290395"/>
            <a:ext cx="4236244" cy="328613"/>
          </a:xfrm>
          <a:prstGeom prst="rect">
            <a:avLst/>
          </a:prstGeom>
          <a:solidFill>
            <a:srgbClr val="FFCDD2"/>
          </a:solidFill>
          <a:ln/>
        </p:spPr>
      </p:sp>
      <p:sp>
        <p:nvSpPr>
          <p:cNvPr id="20" name="Text 16"/>
          <p:cNvSpPr/>
          <p:nvPr/>
        </p:nvSpPr>
        <p:spPr>
          <a:xfrm>
            <a:off x="350044" y="3397551"/>
            <a:ext cx="41439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&lt;div&gt;</a:t>
            </a:r>
            <a:endParaRPr lang="en-US" sz="900" dirty="0"/>
          </a:p>
        </p:txBody>
      </p:sp>
      <p:sp>
        <p:nvSpPr>
          <p:cNvPr id="21" name="Text 17"/>
          <p:cNvSpPr/>
          <p:nvPr/>
        </p:nvSpPr>
        <p:spPr>
          <a:xfrm>
            <a:off x="693000" y="3368976"/>
            <a:ext cx="111065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 Big container box</a:t>
            </a:r>
            <a:endParaRPr lang="en-US" sz="900" dirty="0"/>
          </a:p>
        </p:txBody>
      </p:sp>
      <p:sp>
        <p:nvSpPr>
          <p:cNvPr id="22" name="Shape 18"/>
          <p:cNvSpPr/>
          <p:nvPr/>
        </p:nvSpPr>
        <p:spPr>
          <a:xfrm>
            <a:off x="278606" y="3690445"/>
            <a:ext cx="4236244" cy="328613"/>
          </a:xfrm>
          <a:prstGeom prst="rect">
            <a:avLst/>
          </a:prstGeom>
          <a:solidFill>
            <a:srgbClr val="FFCDD2"/>
          </a:solidFill>
          <a:ln/>
        </p:spPr>
      </p:sp>
      <p:sp>
        <p:nvSpPr>
          <p:cNvPr id="23" name="Text 19"/>
          <p:cNvSpPr/>
          <p:nvPr/>
        </p:nvSpPr>
        <p:spPr>
          <a:xfrm>
            <a:off x="350044" y="3797601"/>
            <a:ext cx="27721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&lt;p&gt;</a:t>
            </a:r>
            <a:endParaRPr lang="en-US" sz="900" dirty="0"/>
          </a:p>
        </p:txBody>
      </p:sp>
      <p:sp>
        <p:nvSpPr>
          <p:cNvPr id="24" name="Text 20"/>
          <p:cNvSpPr/>
          <p:nvPr/>
        </p:nvSpPr>
        <p:spPr>
          <a:xfrm>
            <a:off x="555817" y="3769026"/>
            <a:ext cx="73028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 Paragraph</a:t>
            </a:r>
            <a:endParaRPr lang="en-US" sz="900" dirty="0"/>
          </a:p>
        </p:txBody>
      </p:sp>
      <p:sp>
        <p:nvSpPr>
          <p:cNvPr id="25" name="Shape 21"/>
          <p:cNvSpPr/>
          <p:nvPr/>
        </p:nvSpPr>
        <p:spPr>
          <a:xfrm>
            <a:off x="278606" y="4090495"/>
            <a:ext cx="4236244" cy="325738"/>
          </a:xfrm>
          <a:prstGeom prst="rect">
            <a:avLst/>
          </a:prstGeom>
          <a:solidFill>
            <a:srgbClr val="FFCDD2"/>
          </a:solidFill>
          <a:ln/>
        </p:spPr>
      </p:sp>
      <p:sp>
        <p:nvSpPr>
          <p:cNvPr id="26" name="Text 22"/>
          <p:cNvSpPr/>
          <p:nvPr/>
        </p:nvSpPr>
        <p:spPr>
          <a:xfrm>
            <a:off x="278606" y="4090495"/>
            <a:ext cx="4307681" cy="325738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rtl="1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كل عنصر في سطر جديد</a:t>
            </a:r>
            <a:endParaRPr lang="en-US" sz="900" dirty="0"/>
          </a:p>
        </p:txBody>
      </p:sp>
      <p:sp>
        <p:nvSpPr>
          <p:cNvPr id="27" name="Text 23"/>
          <p:cNvSpPr/>
          <p:nvPr/>
        </p:nvSpPr>
        <p:spPr>
          <a:xfrm>
            <a:off x="4629150" y="2733182"/>
            <a:ext cx="4307681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Inline Elements:</a:t>
            </a:r>
            <a:endParaRPr lang="en-US" sz="1125" dirty="0"/>
          </a:p>
        </p:txBody>
      </p:sp>
      <p:sp>
        <p:nvSpPr>
          <p:cNvPr id="28" name="Text 24"/>
          <p:cNvSpPr/>
          <p:nvPr/>
        </p:nvSpPr>
        <p:spPr>
          <a:xfrm>
            <a:off x="4629150" y="2990357"/>
            <a:ext cx="4307681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125" b="1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عناصر الإنلاين:</a:t>
            </a:r>
            <a:endParaRPr lang="en-US" sz="1125" dirty="0"/>
          </a:p>
        </p:txBody>
      </p:sp>
      <p:sp>
        <p:nvSpPr>
          <p:cNvPr id="29" name="Text 25"/>
          <p:cNvSpPr/>
          <p:nvPr/>
        </p:nvSpPr>
        <p:spPr>
          <a:xfrm>
            <a:off x="4629150" y="3283251"/>
            <a:ext cx="92938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This is text with</a:t>
            </a:r>
            <a:endParaRPr lang="en-US" sz="900" dirty="0"/>
          </a:p>
        </p:txBody>
      </p:sp>
      <p:sp>
        <p:nvSpPr>
          <p:cNvPr id="30" name="Shape 26"/>
          <p:cNvSpPr/>
          <p:nvPr/>
        </p:nvSpPr>
        <p:spPr>
          <a:xfrm>
            <a:off x="5487098" y="3247532"/>
            <a:ext cx="462028" cy="226814"/>
          </a:xfrm>
          <a:prstGeom prst="rect">
            <a:avLst/>
          </a:prstGeom>
          <a:solidFill>
            <a:srgbClr val="BBDEFB"/>
          </a:solidFill>
          <a:ln/>
        </p:spPr>
      </p:sp>
      <p:sp>
        <p:nvSpPr>
          <p:cNvPr id="31" name="Text 27"/>
          <p:cNvSpPr/>
          <p:nvPr/>
        </p:nvSpPr>
        <p:spPr>
          <a:xfrm>
            <a:off x="5487098" y="3247532"/>
            <a:ext cx="533465" cy="226814"/>
          </a:xfrm>
          <a:prstGeom prst="rect">
            <a:avLst/>
          </a:prstGeom>
          <a:noFill/>
          <a:ln/>
        </p:spPr>
        <p:txBody>
          <a:bodyPr wrap="none" lIns="42545" tIns="42545" rIns="42545" bIns="42545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&lt;span&gt;</a:t>
            </a:r>
            <a:endParaRPr lang="en-US" sz="900" dirty="0"/>
          </a:p>
        </p:txBody>
      </p:sp>
      <p:sp>
        <p:nvSpPr>
          <p:cNvPr id="32" name="Text 28"/>
          <p:cNvSpPr/>
          <p:nvPr/>
        </p:nvSpPr>
        <p:spPr>
          <a:xfrm>
            <a:off x="5949125" y="3283251"/>
            <a:ext cx="139160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elements inside it.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They</a:t>
            </a:r>
            <a:endParaRPr lang="en-US" sz="900" dirty="0"/>
          </a:p>
        </p:txBody>
      </p:sp>
      <p:sp>
        <p:nvSpPr>
          <p:cNvPr id="33" name="Shape 29"/>
          <p:cNvSpPr/>
          <p:nvPr/>
        </p:nvSpPr>
        <p:spPr>
          <a:xfrm>
            <a:off x="7269296" y="3247532"/>
            <a:ext cx="289880" cy="226814"/>
          </a:xfrm>
          <a:prstGeom prst="rect">
            <a:avLst/>
          </a:prstGeom>
          <a:solidFill>
            <a:srgbClr val="BBDEFB"/>
          </a:solidFill>
          <a:ln/>
        </p:spPr>
      </p:sp>
      <p:sp>
        <p:nvSpPr>
          <p:cNvPr id="34" name="Text 30"/>
          <p:cNvSpPr/>
          <p:nvPr/>
        </p:nvSpPr>
        <p:spPr>
          <a:xfrm>
            <a:off x="7269296" y="3247532"/>
            <a:ext cx="361317" cy="226814"/>
          </a:xfrm>
          <a:prstGeom prst="rect">
            <a:avLst/>
          </a:prstGeom>
          <a:noFill/>
          <a:ln/>
        </p:spPr>
        <p:txBody>
          <a:bodyPr wrap="none" lIns="42545" tIns="42545" rIns="42545" bIns="42545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stay</a:t>
            </a:r>
            <a:endParaRPr lang="en-US" sz="900" dirty="0"/>
          </a:p>
        </p:txBody>
      </p:sp>
      <p:sp>
        <p:nvSpPr>
          <p:cNvPr id="35" name="Text 31"/>
          <p:cNvSpPr/>
          <p:nvPr/>
        </p:nvSpPr>
        <p:spPr>
          <a:xfrm>
            <a:off x="7559176" y="3283251"/>
            <a:ext cx="47676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on the</a:t>
            </a:r>
            <a:endParaRPr lang="en-US" sz="900" dirty="0"/>
          </a:p>
        </p:txBody>
      </p:sp>
      <p:sp>
        <p:nvSpPr>
          <p:cNvPr id="36" name="Shape 32"/>
          <p:cNvSpPr/>
          <p:nvPr/>
        </p:nvSpPr>
        <p:spPr>
          <a:xfrm>
            <a:off x="7964500" y="3247532"/>
            <a:ext cx="585453" cy="226814"/>
          </a:xfrm>
          <a:prstGeom prst="rect">
            <a:avLst/>
          </a:prstGeom>
          <a:solidFill>
            <a:srgbClr val="BBDEFB"/>
          </a:solidFill>
          <a:ln/>
        </p:spPr>
      </p:sp>
      <p:sp>
        <p:nvSpPr>
          <p:cNvPr id="37" name="Text 33"/>
          <p:cNvSpPr/>
          <p:nvPr/>
        </p:nvSpPr>
        <p:spPr>
          <a:xfrm>
            <a:off x="7964500" y="3247532"/>
            <a:ext cx="656890" cy="226814"/>
          </a:xfrm>
          <a:prstGeom prst="rect">
            <a:avLst/>
          </a:prstGeom>
          <a:noFill/>
          <a:ln/>
        </p:spPr>
        <p:txBody>
          <a:bodyPr wrap="none" lIns="42545" tIns="42545" rIns="42545" bIns="42545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same line</a:t>
            </a:r>
            <a:endParaRPr lang="en-US" sz="900" dirty="0"/>
          </a:p>
        </p:txBody>
      </p:sp>
      <p:sp>
        <p:nvSpPr>
          <p:cNvPr id="38" name="Text 34"/>
          <p:cNvSpPr/>
          <p:nvPr/>
        </p:nvSpPr>
        <p:spPr>
          <a:xfrm>
            <a:off x="8549953" y="3283251"/>
            <a:ext cx="10218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!</a:t>
            </a:r>
            <a:endParaRPr lang="en-US" sz="900" dirty="0"/>
          </a:p>
        </p:txBody>
      </p:sp>
      <p:sp>
        <p:nvSpPr>
          <p:cNvPr id="39" name="Text 35"/>
          <p:cNvSpPr/>
          <p:nvPr/>
        </p:nvSpPr>
        <p:spPr>
          <a:xfrm>
            <a:off x="8008144" y="3431484"/>
            <a:ext cx="92868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هذا نص مع عناصر</a:t>
            </a:r>
            <a:endParaRPr lang="en-US" sz="900" dirty="0"/>
          </a:p>
        </p:txBody>
      </p:sp>
      <p:sp>
        <p:nvSpPr>
          <p:cNvPr id="40" name="Shape 36"/>
          <p:cNvSpPr/>
          <p:nvPr/>
        </p:nvSpPr>
        <p:spPr>
          <a:xfrm>
            <a:off x="7575947" y="3395765"/>
            <a:ext cx="432197" cy="285750"/>
          </a:xfrm>
          <a:prstGeom prst="rect">
            <a:avLst/>
          </a:prstGeom>
          <a:solidFill>
            <a:srgbClr val="BBDEFB"/>
          </a:solidFill>
          <a:ln/>
        </p:spPr>
      </p:sp>
      <p:sp>
        <p:nvSpPr>
          <p:cNvPr id="41" name="Text 37"/>
          <p:cNvSpPr/>
          <p:nvPr/>
        </p:nvSpPr>
        <p:spPr>
          <a:xfrm>
            <a:off x="7575947" y="3395765"/>
            <a:ext cx="503634" cy="285750"/>
          </a:xfrm>
          <a:prstGeom prst="rect">
            <a:avLst/>
          </a:prstGeom>
          <a:noFill/>
          <a:ln/>
        </p:spPr>
        <p:txBody>
          <a:bodyPr wrap="square" lIns="42545" tIns="42545" rIns="42545" bIns="42545" rtlCol="0" anchor="ctr">
            <a:spAutoFit/>
          </a:bodyPr>
          <a:lstStyle/>
          <a:p>
            <a:pPr rtl="1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&lt;span&gt;</a:t>
            </a:r>
            <a:endParaRPr lang="en-US" sz="900" dirty="0"/>
          </a:p>
        </p:txBody>
      </p:sp>
      <p:sp>
        <p:nvSpPr>
          <p:cNvPr id="42" name="Text 38"/>
          <p:cNvSpPr/>
          <p:nvPr/>
        </p:nvSpPr>
        <p:spPr>
          <a:xfrm>
            <a:off x="7018734" y="3431484"/>
            <a:ext cx="6286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بداخله.</a:t>
            </a:r>
            <a:endParaRPr lang="en-US" sz="900" dirty="0"/>
          </a:p>
          <a:p>
            <a:pPr rtl="1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              إنها</a:t>
            </a:r>
            <a:endParaRPr lang="en-US" sz="900" dirty="0"/>
          </a:p>
        </p:txBody>
      </p:sp>
      <p:sp>
        <p:nvSpPr>
          <p:cNvPr id="43" name="Shape 39"/>
          <p:cNvSpPr/>
          <p:nvPr/>
        </p:nvSpPr>
        <p:spPr>
          <a:xfrm>
            <a:off x="6707981" y="3395765"/>
            <a:ext cx="310753" cy="285750"/>
          </a:xfrm>
          <a:prstGeom prst="rect">
            <a:avLst/>
          </a:prstGeom>
          <a:solidFill>
            <a:srgbClr val="BBDEFB"/>
          </a:solidFill>
          <a:ln/>
        </p:spPr>
      </p:sp>
      <p:sp>
        <p:nvSpPr>
          <p:cNvPr id="44" name="Text 40"/>
          <p:cNvSpPr/>
          <p:nvPr/>
        </p:nvSpPr>
        <p:spPr>
          <a:xfrm>
            <a:off x="6707981" y="3395765"/>
            <a:ext cx="382191" cy="285750"/>
          </a:xfrm>
          <a:prstGeom prst="rect">
            <a:avLst/>
          </a:prstGeom>
          <a:noFill/>
          <a:ln/>
        </p:spPr>
        <p:txBody>
          <a:bodyPr wrap="square" lIns="42545" tIns="42545" rIns="42545" bIns="42545" rtlCol="0" anchor="ctr">
            <a:spAutoFit/>
          </a:bodyPr>
          <a:lstStyle/>
          <a:p>
            <a:pPr rtl="1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تبقى</a:t>
            </a:r>
            <a:endParaRPr lang="en-US" sz="900" dirty="0"/>
          </a:p>
        </p:txBody>
      </p:sp>
      <p:sp>
        <p:nvSpPr>
          <p:cNvPr id="45" name="Text 41"/>
          <p:cNvSpPr/>
          <p:nvPr/>
        </p:nvSpPr>
        <p:spPr>
          <a:xfrm>
            <a:off x="6509742" y="3431484"/>
            <a:ext cx="26967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في</a:t>
            </a:r>
            <a:endParaRPr lang="en-US" sz="900" dirty="0"/>
          </a:p>
        </p:txBody>
      </p:sp>
      <p:sp>
        <p:nvSpPr>
          <p:cNvPr id="46" name="Shape 42"/>
          <p:cNvSpPr/>
          <p:nvPr/>
        </p:nvSpPr>
        <p:spPr>
          <a:xfrm>
            <a:off x="5886450" y="3395765"/>
            <a:ext cx="623292" cy="285750"/>
          </a:xfrm>
          <a:prstGeom prst="rect">
            <a:avLst/>
          </a:prstGeom>
          <a:solidFill>
            <a:srgbClr val="BBDEFB"/>
          </a:solidFill>
          <a:ln/>
        </p:spPr>
      </p:sp>
      <p:sp>
        <p:nvSpPr>
          <p:cNvPr id="47" name="Text 43"/>
          <p:cNvSpPr/>
          <p:nvPr/>
        </p:nvSpPr>
        <p:spPr>
          <a:xfrm>
            <a:off x="5886450" y="3395765"/>
            <a:ext cx="694730" cy="285750"/>
          </a:xfrm>
          <a:prstGeom prst="rect">
            <a:avLst/>
          </a:prstGeom>
          <a:noFill/>
          <a:ln/>
        </p:spPr>
        <p:txBody>
          <a:bodyPr wrap="square" lIns="42545" tIns="42545" rIns="42545" bIns="42545" rtlCol="0" anchor="ctr">
            <a:spAutoFit/>
          </a:bodyPr>
          <a:lstStyle/>
          <a:p>
            <a:pPr rtl="1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نفس السطر</a:t>
            </a:r>
            <a:endParaRPr lang="en-US" sz="900" dirty="0"/>
          </a:p>
        </p:txBody>
      </p:sp>
      <p:sp>
        <p:nvSpPr>
          <p:cNvPr id="48" name="Text 44"/>
          <p:cNvSpPr/>
          <p:nvPr/>
        </p:nvSpPr>
        <p:spPr>
          <a:xfrm>
            <a:off x="5857875" y="3431484"/>
            <a:ext cx="1000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!</a:t>
            </a:r>
            <a:endParaRPr lang="en-US" sz="900" dirty="0"/>
          </a:p>
        </p:txBody>
      </p:sp>
      <p:sp>
        <p:nvSpPr>
          <p:cNvPr id="49" name="Shape 45"/>
          <p:cNvSpPr/>
          <p:nvPr/>
        </p:nvSpPr>
        <p:spPr>
          <a:xfrm>
            <a:off x="171450" y="4709127"/>
            <a:ext cx="8801100" cy="334305"/>
          </a:xfrm>
          <a:prstGeom prst="rect">
            <a:avLst/>
          </a:prstGeom>
          <a:solidFill>
            <a:srgbClr val="3498DB">
              <a:alpha val="20000"/>
            </a:srgbClr>
          </a:solidFill>
          <a:ln/>
        </p:spPr>
      </p:sp>
      <p:sp>
        <p:nvSpPr>
          <p:cNvPr id="50" name="Shape 46"/>
          <p:cNvSpPr/>
          <p:nvPr/>
        </p:nvSpPr>
        <p:spPr>
          <a:xfrm>
            <a:off x="171450" y="4709127"/>
            <a:ext cx="35719" cy="334305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5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4801995"/>
            <a:ext cx="96441" cy="128588"/>
          </a:xfrm>
          <a:prstGeom prst="rect">
            <a:avLst/>
          </a:prstGeom>
        </p:spPr>
      </p:pic>
      <p:sp>
        <p:nvSpPr>
          <p:cNvPr id="52" name="Text 47"/>
          <p:cNvSpPr/>
          <p:nvPr/>
        </p:nvSpPr>
        <p:spPr>
          <a:xfrm>
            <a:off x="410766" y="4778778"/>
            <a:ext cx="36642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</a:t>
            </a:r>
            <a:endParaRPr lang="en-US" sz="1013" dirty="0"/>
          </a:p>
        </p:txBody>
      </p:sp>
      <p:sp>
        <p:nvSpPr>
          <p:cNvPr id="53" name="Text 48"/>
          <p:cNvSpPr/>
          <p:nvPr/>
        </p:nvSpPr>
        <p:spPr>
          <a:xfrm>
            <a:off x="705752" y="4807353"/>
            <a:ext cx="457284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&lt;div&gt;</a:t>
            </a:r>
            <a:endParaRPr lang="en-US" sz="1013" dirty="0"/>
          </a:p>
        </p:txBody>
      </p:sp>
      <p:sp>
        <p:nvSpPr>
          <p:cNvPr id="54" name="Text 49"/>
          <p:cNvSpPr/>
          <p:nvPr/>
        </p:nvSpPr>
        <p:spPr>
          <a:xfrm>
            <a:off x="1091598" y="4778778"/>
            <a:ext cx="133007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 big sections and</a:t>
            </a:r>
            <a:endParaRPr lang="en-US" sz="1013" dirty="0"/>
          </a:p>
        </p:txBody>
      </p:sp>
      <p:sp>
        <p:nvSpPr>
          <p:cNvPr id="55" name="Text 50"/>
          <p:cNvSpPr/>
          <p:nvPr/>
        </p:nvSpPr>
        <p:spPr>
          <a:xfrm>
            <a:off x="2350238" y="4807353"/>
            <a:ext cx="534442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&lt;span&gt;</a:t>
            </a:r>
            <a:endParaRPr lang="en-US" sz="1013" dirty="0"/>
          </a:p>
        </p:txBody>
      </p:sp>
      <p:sp>
        <p:nvSpPr>
          <p:cNvPr id="56" name="Text 51"/>
          <p:cNvSpPr/>
          <p:nvPr/>
        </p:nvSpPr>
        <p:spPr>
          <a:xfrm>
            <a:off x="2813242" y="4778778"/>
            <a:ext cx="150211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 small pieces of text!</a:t>
            </a:r>
            <a:endParaRPr lang="en-US" sz="1013" dirty="0"/>
          </a:p>
        </p:txBody>
      </p:sp>
      <p:pic>
        <p:nvPicPr>
          <p:cNvPr id="5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0384" y="4803781"/>
            <a:ext cx="96441" cy="128588"/>
          </a:xfrm>
          <a:prstGeom prst="rect">
            <a:avLst/>
          </a:prstGeom>
        </p:spPr>
      </p:pic>
      <p:sp>
        <p:nvSpPr>
          <p:cNvPr id="58" name="Text 52"/>
          <p:cNvSpPr/>
          <p:nvPr/>
        </p:nvSpPr>
        <p:spPr>
          <a:xfrm>
            <a:off x="8270677" y="4748417"/>
            <a:ext cx="533995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استخدم</a:t>
            </a:r>
            <a:endParaRPr lang="en-US" sz="1013" dirty="0"/>
          </a:p>
        </p:txBody>
      </p:sp>
      <p:sp>
        <p:nvSpPr>
          <p:cNvPr id="59" name="Text 53"/>
          <p:cNvSpPr/>
          <p:nvPr/>
        </p:nvSpPr>
        <p:spPr>
          <a:xfrm>
            <a:off x="7884802" y="4809139"/>
            <a:ext cx="457312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&lt;div&gt;</a:t>
            </a:r>
            <a:endParaRPr lang="en-US" sz="1013" dirty="0"/>
          </a:p>
        </p:txBody>
      </p:sp>
      <p:sp>
        <p:nvSpPr>
          <p:cNvPr id="60" name="Text 54"/>
          <p:cNvSpPr/>
          <p:nvPr/>
        </p:nvSpPr>
        <p:spPr>
          <a:xfrm>
            <a:off x="6929326" y="4748417"/>
            <a:ext cx="1026914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للأقسام الكبيرة و</a:t>
            </a:r>
            <a:endParaRPr lang="en-US" sz="1013" dirty="0"/>
          </a:p>
        </p:txBody>
      </p:sp>
      <p:sp>
        <p:nvSpPr>
          <p:cNvPr id="61" name="Text 55"/>
          <p:cNvSpPr/>
          <p:nvPr/>
        </p:nvSpPr>
        <p:spPr>
          <a:xfrm>
            <a:off x="6466294" y="4809139"/>
            <a:ext cx="534470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&lt;span&gt;</a:t>
            </a:r>
            <a:endParaRPr lang="en-US" sz="1013" dirty="0"/>
          </a:p>
        </p:txBody>
      </p:sp>
      <p:sp>
        <p:nvSpPr>
          <p:cNvPr id="62" name="Text 56"/>
          <p:cNvSpPr/>
          <p:nvPr/>
        </p:nvSpPr>
        <p:spPr>
          <a:xfrm>
            <a:off x="5376872" y="4748417"/>
            <a:ext cx="1160859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لقطع النص الصغيرة!</a:t>
            </a:r>
            <a:endParaRPr lang="en-US" sz="1013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9233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1450" y="171450"/>
            <a:ext cx="887253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Multi-Page Websites &amp; Navigation! 🗺️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171450" y="557213"/>
            <a:ext cx="8872538" cy="4114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20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مواقع متعددة الصفحات والتنقل! 🗺️</a:t>
            </a:r>
            <a:endParaRPr lang="en-US" sz="2025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082976"/>
            <a:ext cx="3214688" cy="137603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629150" y="1082976"/>
            <a:ext cx="4414838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When you have multiple pages, you need a way to move between them!</a:t>
            </a:r>
            <a:endParaRPr lang="en-US" sz="1125" dirty="0"/>
          </a:p>
        </p:txBody>
      </p:sp>
      <p:sp>
        <p:nvSpPr>
          <p:cNvPr id="7" name="Text 3"/>
          <p:cNvSpPr/>
          <p:nvPr/>
        </p:nvSpPr>
        <p:spPr>
          <a:xfrm>
            <a:off x="4629150" y="1483026"/>
            <a:ext cx="441483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عندما يكون لديك صفحات متعددة، تحتاج إلى طريقة للتنقل بينها!</a:t>
            </a:r>
            <a:endParaRPr lang="en-US" sz="1125" dirty="0"/>
          </a:p>
        </p:txBody>
      </p:sp>
      <p:sp>
        <p:nvSpPr>
          <p:cNvPr id="8" name="Text 4"/>
          <p:cNvSpPr/>
          <p:nvPr/>
        </p:nvSpPr>
        <p:spPr>
          <a:xfrm>
            <a:off x="4857750" y="1768776"/>
            <a:ext cx="418623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Navigation is like a map for your website</a:t>
            </a:r>
            <a:endParaRPr lang="en-US" sz="1125" dirty="0"/>
          </a:p>
        </p:txBody>
      </p:sp>
      <p:sp>
        <p:nvSpPr>
          <p:cNvPr id="9" name="Text 5"/>
          <p:cNvSpPr/>
          <p:nvPr/>
        </p:nvSpPr>
        <p:spPr>
          <a:xfrm>
            <a:off x="4857750" y="1997376"/>
            <a:ext cx="418623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التنقل مثل الخريطة لموقعك</a:t>
            </a:r>
            <a:endParaRPr lang="en-US" sz="1125" dirty="0"/>
          </a:p>
        </p:txBody>
      </p:sp>
      <p:sp>
        <p:nvSpPr>
          <p:cNvPr id="10" name="Text 6"/>
          <p:cNvSpPr/>
          <p:nvPr/>
        </p:nvSpPr>
        <p:spPr>
          <a:xfrm>
            <a:off x="4857750" y="2256337"/>
            <a:ext cx="36207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</a:t>
            </a:r>
            <a:endParaRPr lang="en-US" sz="1125" dirty="0"/>
          </a:p>
        </p:txBody>
      </p:sp>
      <p:sp>
        <p:nvSpPr>
          <p:cNvPr id="11" name="Text 7"/>
          <p:cNvSpPr/>
          <p:nvPr/>
        </p:nvSpPr>
        <p:spPr>
          <a:xfrm>
            <a:off x="5148383" y="2290270"/>
            <a:ext cx="500146" cy="16252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&lt;nav&gt;</a:t>
            </a:r>
            <a:endParaRPr lang="en-US" sz="1125" dirty="0"/>
          </a:p>
        </p:txBody>
      </p:sp>
      <p:sp>
        <p:nvSpPr>
          <p:cNvPr id="12" name="Text 8"/>
          <p:cNvSpPr/>
          <p:nvPr/>
        </p:nvSpPr>
        <p:spPr>
          <a:xfrm>
            <a:off x="5577092" y="2256337"/>
            <a:ext cx="199282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 create a navigation menu</a:t>
            </a:r>
            <a:endParaRPr lang="en-US" sz="1125" dirty="0"/>
          </a:p>
        </p:txBody>
      </p:sp>
      <p:sp>
        <p:nvSpPr>
          <p:cNvPr id="13" name="Text 9"/>
          <p:cNvSpPr/>
          <p:nvPr/>
        </p:nvSpPr>
        <p:spPr>
          <a:xfrm>
            <a:off x="6375908" y="2481365"/>
            <a:ext cx="555427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استخدم</a:t>
            </a:r>
            <a:endParaRPr lang="en-US" sz="1125" dirty="0"/>
          </a:p>
        </p:txBody>
      </p:sp>
      <p:sp>
        <p:nvSpPr>
          <p:cNvPr id="14" name="Text 10"/>
          <p:cNvSpPr/>
          <p:nvPr/>
        </p:nvSpPr>
        <p:spPr>
          <a:xfrm>
            <a:off x="5947172" y="2549230"/>
            <a:ext cx="500174" cy="16252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&lt;nav&gt;</a:t>
            </a:r>
            <a:endParaRPr lang="en-US" sz="1125" dirty="0"/>
          </a:p>
        </p:txBody>
      </p:sp>
      <p:sp>
        <p:nvSpPr>
          <p:cNvPr id="15" name="Text 11"/>
          <p:cNvSpPr/>
          <p:nvPr/>
        </p:nvSpPr>
        <p:spPr>
          <a:xfrm>
            <a:off x="4857750" y="2481365"/>
            <a:ext cx="1160859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لإنشاء قائمة تنقل</a:t>
            </a:r>
            <a:endParaRPr lang="en-US" sz="1125" dirty="0"/>
          </a:p>
        </p:txBody>
      </p:sp>
      <p:sp>
        <p:nvSpPr>
          <p:cNvPr id="16" name="Text 12"/>
          <p:cNvSpPr/>
          <p:nvPr/>
        </p:nvSpPr>
        <p:spPr>
          <a:xfrm>
            <a:off x="4857750" y="2774259"/>
            <a:ext cx="418623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Put links inside to connect your pages</a:t>
            </a:r>
            <a:endParaRPr lang="en-US" sz="1125" dirty="0"/>
          </a:p>
        </p:txBody>
      </p:sp>
      <p:sp>
        <p:nvSpPr>
          <p:cNvPr id="17" name="Text 13"/>
          <p:cNvSpPr/>
          <p:nvPr/>
        </p:nvSpPr>
        <p:spPr>
          <a:xfrm>
            <a:off x="4857750" y="3002859"/>
            <a:ext cx="418623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ضع روابط بالداخل لربط صفحاتك</a:t>
            </a:r>
            <a:endParaRPr lang="en-US" sz="1125" dirty="0"/>
          </a:p>
        </p:txBody>
      </p:sp>
      <p:sp>
        <p:nvSpPr>
          <p:cNvPr id="18" name="Shape 14"/>
          <p:cNvSpPr/>
          <p:nvPr/>
        </p:nvSpPr>
        <p:spPr>
          <a:xfrm>
            <a:off x="171450" y="3345759"/>
            <a:ext cx="8801100" cy="2971800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278606" y="3452915"/>
            <a:ext cx="86582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How to Create Navigation:</a:t>
            </a:r>
            <a:endParaRPr lang="en-US" sz="1125" dirty="0"/>
          </a:p>
        </p:txBody>
      </p:sp>
      <p:sp>
        <p:nvSpPr>
          <p:cNvPr id="20" name="Text 16"/>
          <p:cNvSpPr/>
          <p:nvPr/>
        </p:nvSpPr>
        <p:spPr>
          <a:xfrm>
            <a:off x="278606" y="3710090"/>
            <a:ext cx="865822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125" b="1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كيفية إنشاء التنقل:</a:t>
            </a:r>
            <a:endParaRPr lang="en-US" sz="1125" dirty="0"/>
          </a:p>
        </p:txBody>
      </p:sp>
      <p:sp>
        <p:nvSpPr>
          <p:cNvPr id="21" name="Shape 17"/>
          <p:cNvSpPr/>
          <p:nvPr/>
        </p:nvSpPr>
        <p:spPr>
          <a:xfrm>
            <a:off x="278606" y="3995840"/>
            <a:ext cx="8586788" cy="1028700"/>
          </a:xfrm>
          <a:prstGeom prst="rect">
            <a:avLst/>
          </a:prstGeom>
          <a:solidFill>
            <a:srgbClr val="2C3E50"/>
          </a:solidFill>
          <a:ln/>
        </p:spPr>
      </p:sp>
      <p:sp>
        <p:nvSpPr>
          <p:cNvPr id="22" name="Text 18"/>
          <p:cNvSpPr/>
          <p:nvPr/>
        </p:nvSpPr>
        <p:spPr>
          <a:xfrm>
            <a:off x="364331" y="4088709"/>
            <a:ext cx="4143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&lt;nav&gt;</a:t>
            </a:r>
            <a:endParaRPr lang="en-US" sz="900" dirty="0"/>
          </a:p>
        </p:txBody>
      </p:sp>
      <p:sp>
        <p:nvSpPr>
          <p:cNvPr id="23" name="Text 19"/>
          <p:cNvSpPr/>
          <p:nvPr/>
        </p:nvSpPr>
        <p:spPr>
          <a:xfrm>
            <a:off x="501514" y="4260159"/>
            <a:ext cx="2086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&lt;a</a:t>
            </a:r>
            <a:endParaRPr lang="en-US" sz="900" dirty="0"/>
          </a:p>
        </p:txBody>
      </p:sp>
      <p:sp>
        <p:nvSpPr>
          <p:cNvPr id="24" name="Text 20"/>
          <p:cNvSpPr/>
          <p:nvPr/>
        </p:nvSpPr>
        <p:spPr>
          <a:xfrm>
            <a:off x="707287" y="4260159"/>
            <a:ext cx="4143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1C40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href=</a:t>
            </a:r>
            <a:endParaRPr lang="en-US" sz="900" dirty="0"/>
          </a:p>
        </p:txBody>
      </p:sp>
      <p:sp>
        <p:nvSpPr>
          <p:cNvPr id="25" name="Text 21"/>
          <p:cNvSpPr/>
          <p:nvPr/>
        </p:nvSpPr>
        <p:spPr>
          <a:xfrm>
            <a:off x="1050187" y="4260159"/>
            <a:ext cx="8944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2ECC71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"index.html"</a:t>
            </a:r>
            <a:endParaRPr lang="en-US" sz="900" dirty="0"/>
          </a:p>
        </p:txBody>
      </p:sp>
      <p:sp>
        <p:nvSpPr>
          <p:cNvPr id="26" name="Text 22"/>
          <p:cNvSpPr/>
          <p:nvPr/>
        </p:nvSpPr>
        <p:spPr>
          <a:xfrm>
            <a:off x="1873169" y="4260159"/>
            <a:ext cx="14002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&gt;</a:t>
            </a:r>
            <a:endParaRPr lang="en-US" sz="900" dirty="0"/>
          </a:p>
        </p:txBody>
      </p:sp>
      <p:sp>
        <p:nvSpPr>
          <p:cNvPr id="27" name="Text 23"/>
          <p:cNvSpPr/>
          <p:nvPr/>
        </p:nvSpPr>
        <p:spPr>
          <a:xfrm>
            <a:off x="1941761" y="4260159"/>
            <a:ext cx="46434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الرئيسية</a:t>
            </a:r>
            <a:endParaRPr lang="en-US" sz="900" dirty="0"/>
          </a:p>
        </p:txBody>
      </p:sp>
      <p:sp>
        <p:nvSpPr>
          <p:cNvPr id="28" name="Text 24"/>
          <p:cNvSpPr/>
          <p:nvPr/>
        </p:nvSpPr>
        <p:spPr>
          <a:xfrm>
            <a:off x="2334667" y="4260159"/>
            <a:ext cx="3457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&lt;/a&gt;</a:t>
            </a:r>
            <a:endParaRPr lang="en-US" sz="900" dirty="0"/>
          </a:p>
        </p:txBody>
      </p:sp>
      <p:sp>
        <p:nvSpPr>
          <p:cNvPr id="29" name="Text 25"/>
          <p:cNvSpPr/>
          <p:nvPr/>
        </p:nvSpPr>
        <p:spPr>
          <a:xfrm>
            <a:off x="501514" y="4431609"/>
            <a:ext cx="2086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&lt;a</a:t>
            </a:r>
            <a:endParaRPr lang="en-US" sz="900" dirty="0"/>
          </a:p>
        </p:txBody>
      </p:sp>
      <p:sp>
        <p:nvSpPr>
          <p:cNvPr id="30" name="Text 26"/>
          <p:cNvSpPr/>
          <p:nvPr/>
        </p:nvSpPr>
        <p:spPr>
          <a:xfrm>
            <a:off x="707287" y="4431609"/>
            <a:ext cx="4143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1C40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href=</a:t>
            </a:r>
            <a:endParaRPr lang="en-US" sz="900" dirty="0"/>
          </a:p>
        </p:txBody>
      </p:sp>
      <p:sp>
        <p:nvSpPr>
          <p:cNvPr id="31" name="Text 27"/>
          <p:cNvSpPr/>
          <p:nvPr/>
        </p:nvSpPr>
        <p:spPr>
          <a:xfrm>
            <a:off x="1050187" y="4431609"/>
            <a:ext cx="8944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2ECC71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"about.html"</a:t>
            </a:r>
            <a:endParaRPr lang="en-US" sz="900" dirty="0"/>
          </a:p>
        </p:txBody>
      </p:sp>
      <p:sp>
        <p:nvSpPr>
          <p:cNvPr id="32" name="Text 28"/>
          <p:cNvSpPr/>
          <p:nvPr/>
        </p:nvSpPr>
        <p:spPr>
          <a:xfrm>
            <a:off x="1873169" y="4431609"/>
            <a:ext cx="14002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&gt;</a:t>
            </a:r>
            <a:endParaRPr lang="en-US" sz="900" dirty="0"/>
          </a:p>
        </p:txBody>
      </p:sp>
      <p:sp>
        <p:nvSpPr>
          <p:cNvPr id="33" name="Text 29"/>
          <p:cNvSpPr/>
          <p:nvPr/>
        </p:nvSpPr>
        <p:spPr>
          <a:xfrm>
            <a:off x="1941761" y="4431609"/>
            <a:ext cx="2428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عننا</a:t>
            </a:r>
            <a:endParaRPr lang="en-US" sz="900" dirty="0"/>
          </a:p>
        </p:txBody>
      </p:sp>
      <p:sp>
        <p:nvSpPr>
          <p:cNvPr id="34" name="Text 30"/>
          <p:cNvSpPr/>
          <p:nvPr/>
        </p:nvSpPr>
        <p:spPr>
          <a:xfrm>
            <a:off x="2113211" y="4431609"/>
            <a:ext cx="3457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&lt;/a&gt;</a:t>
            </a:r>
            <a:endParaRPr lang="en-US" sz="900" dirty="0"/>
          </a:p>
        </p:txBody>
      </p:sp>
      <p:sp>
        <p:nvSpPr>
          <p:cNvPr id="35" name="Text 31"/>
          <p:cNvSpPr/>
          <p:nvPr/>
        </p:nvSpPr>
        <p:spPr>
          <a:xfrm>
            <a:off x="501514" y="4603059"/>
            <a:ext cx="2086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&lt;a</a:t>
            </a:r>
            <a:endParaRPr lang="en-US" sz="900" dirty="0"/>
          </a:p>
        </p:txBody>
      </p:sp>
      <p:sp>
        <p:nvSpPr>
          <p:cNvPr id="36" name="Text 32"/>
          <p:cNvSpPr/>
          <p:nvPr/>
        </p:nvSpPr>
        <p:spPr>
          <a:xfrm>
            <a:off x="707287" y="4603059"/>
            <a:ext cx="4143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1C40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href=</a:t>
            </a:r>
            <a:endParaRPr lang="en-US" sz="900" dirty="0"/>
          </a:p>
        </p:txBody>
      </p:sp>
      <p:sp>
        <p:nvSpPr>
          <p:cNvPr id="37" name="Text 33"/>
          <p:cNvSpPr/>
          <p:nvPr/>
        </p:nvSpPr>
        <p:spPr>
          <a:xfrm>
            <a:off x="1050187" y="4603059"/>
            <a:ext cx="10315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2ECC71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"contact.html"</a:t>
            </a:r>
            <a:endParaRPr lang="en-US" sz="900" dirty="0"/>
          </a:p>
        </p:txBody>
      </p:sp>
      <p:sp>
        <p:nvSpPr>
          <p:cNvPr id="38" name="Text 34"/>
          <p:cNvSpPr/>
          <p:nvPr/>
        </p:nvSpPr>
        <p:spPr>
          <a:xfrm>
            <a:off x="2010324" y="4603059"/>
            <a:ext cx="14002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&gt;</a:t>
            </a:r>
            <a:endParaRPr lang="en-US" sz="900" dirty="0"/>
          </a:p>
        </p:txBody>
      </p:sp>
      <p:sp>
        <p:nvSpPr>
          <p:cNvPr id="39" name="Text 35"/>
          <p:cNvSpPr/>
          <p:nvPr/>
        </p:nvSpPr>
        <p:spPr>
          <a:xfrm>
            <a:off x="2078915" y="4603059"/>
            <a:ext cx="52579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اتصل بينا</a:t>
            </a:r>
            <a:endParaRPr lang="en-US" sz="900" dirty="0"/>
          </a:p>
        </p:txBody>
      </p:sp>
      <p:sp>
        <p:nvSpPr>
          <p:cNvPr id="40" name="Text 36"/>
          <p:cNvSpPr/>
          <p:nvPr/>
        </p:nvSpPr>
        <p:spPr>
          <a:xfrm>
            <a:off x="2533269" y="4603059"/>
            <a:ext cx="3457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&lt;/a&gt;</a:t>
            </a:r>
            <a:endParaRPr lang="en-US" sz="900" dirty="0"/>
          </a:p>
        </p:txBody>
      </p:sp>
      <p:sp>
        <p:nvSpPr>
          <p:cNvPr id="41" name="Text 37"/>
          <p:cNvSpPr/>
          <p:nvPr/>
        </p:nvSpPr>
        <p:spPr>
          <a:xfrm>
            <a:off x="364331" y="4774509"/>
            <a:ext cx="48292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&lt;/nav&gt;</a:t>
            </a:r>
            <a:endParaRPr lang="en-US" sz="900" dirty="0"/>
          </a:p>
        </p:txBody>
      </p:sp>
      <p:sp>
        <p:nvSpPr>
          <p:cNvPr id="42" name="Shape 38"/>
          <p:cNvSpPr/>
          <p:nvPr/>
        </p:nvSpPr>
        <p:spPr>
          <a:xfrm>
            <a:off x="278606" y="5138840"/>
            <a:ext cx="8586788" cy="428625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43" name="Shape 39"/>
          <p:cNvSpPr/>
          <p:nvPr/>
        </p:nvSpPr>
        <p:spPr>
          <a:xfrm>
            <a:off x="385763" y="5210277"/>
            <a:ext cx="552301" cy="285750"/>
          </a:xfrm>
          <a:prstGeom prst="rect">
            <a:avLst/>
          </a:prstGeom>
          <a:solidFill>
            <a:srgbClr val="2980B9"/>
          </a:solidFill>
          <a:ln/>
        </p:spPr>
      </p:sp>
      <p:sp>
        <p:nvSpPr>
          <p:cNvPr id="44" name="Text 40"/>
          <p:cNvSpPr/>
          <p:nvPr/>
        </p:nvSpPr>
        <p:spPr>
          <a:xfrm>
            <a:off x="385763" y="5210277"/>
            <a:ext cx="623739" cy="285750"/>
          </a:xfrm>
          <a:prstGeom prst="rect">
            <a:avLst/>
          </a:prstGeom>
          <a:noFill/>
          <a:ln/>
        </p:spPr>
        <p:txBody>
          <a:bodyPr wrap="square" lIns="127508" tIns="68072" rIns="127508" bIns="68072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Home</a:t>
            </a:r>
            <a:endParaRPr lang="en-US" sz="900" dirty="0"/>
          </a:p>
        </p:txBody>
      </p:sp>
      <p:sp>
        <p:nvSpPr>
          <p:cNvPr id="45" name="Text 41"/>
          <p:cNvSpPr/>
          <p:nvPr/>
        </p:nvSpPr>
        <p:spPr>
          <a:xfrm>
            <a:off x="1009501" y="5210277"/>
            <a:ext cx="632445" cy="285750"/>
          </a:xfrm>
          <a:prstGeom prst="rect">
            <a:avLst/>
          </a:prstGeom>
          <a:noFill/>
          <a:ln/>
        </p:spPr>
        <p:txBody>
          <a:bodyPr wrap="square" lIns="127508" tIns="68072" rIns="127508" bIns="68072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About</a:t>
            </a:r>
            <a:endParaRPr lang="en-US" sz="900" dirty="0"/>
          </a:p>
        </p:txBody>
      </p:sp>
      <p:sp>
        <p:nvSpPr>
          <p:cNvPr id="46" name="Text 42"/>
          <p:cNvSpPr/>
          <p:nvPr/>
        </p:nvSpPr>
        <p:spPr>
          <a:xfrm>
            <a:off x="1641946" y="5210277"/>
            <a:ext cx="731425" cy="285750"/>
          </a:xfrm>
          <a:prstGeom prst="rect">
            <a:avLst/>
          </a:prstGeom>
          <a:noFill/>
          <a:ln/>
        </p:spPr>
        <p:txBody>
          <a:bodyPr wrap="square" lIns="127508" tIns="68072" rIns="127508" bIns="68072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Contact</a:t>
            </a:r>
            <a:endParaRPr lang="en-US" sz="900" dirty="0"/>
          </a:p>
        </p:txBody>
      </p:sp>
      <p:sp>
        <p:nvSpPr>
          <p:cNvPr id="47" name="Shape 43"/>
          <p:cNvSpPr/>
          <p:nvPr/>
        </p:nvSpPr>
        <p:spPr>
          <a:xfrm>
            <a:off x="278606" y="5674621"/>
            <a:ext cx="8586788" cy="428625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48" name="Shape 44"/>
          <p:cNvSpPr/>
          <p:nvPr/>
        </p:nvSpPr>
        <p:spPr>
          <a:xfrm>
            <a:off x="8151019" y="5746059"/>
            <a:ext cx="607219" cy="285750"/>
          </a:xfrm>
          <a:prstGeom prst="rect">
            <a:avLst/>
          </a:prstGeom>
          <a:solidFill>
            <a:srgbClr val="2980B9"/>
          </a:solidFill>
          <a:ln/>
        </p:spPr>
      </p:sp>
      <p:sp>
        <p:nvSpPr>
          <p:cNvPr id="49" name="Text 45"/>
          <p:cNvSpPr/>
          <p:nvPr/>
        </p:nvSpPr>
        <p:spPr>
          <a:xfrm>
            <a:off x="8151019" y="5746059"/>
            <a:ext cx="678656" cy="285750"/>
          </a:xfrm>
          <a:prstGeom prst="rect">
            <a:avLst/>
          </a:prstGeom>
          <a:noFill/>
          <a:ln/>
        </p:spPr>
        <p:txBody>
          <a:bodyPr wrap="square" lIns="127508" tIns="68072" rIns="127508" bIns="68072" rtlCol="0" anchor="ctr">
            <a:spAutoFit/>
          </a:bodyPr>
          <a:lstStyle/>
          <a:p>
            <a:pPr rtl="1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الرئيسية</a:t>
            </a:r>
            <a:endParaRPr lang="en-US" sz="900" dirty="0"/>
          </a:p>
        </p:txBody>
      </p:sp>
      <p:sp>
        <p:nvSpPr>
          <p:cNvPr id="50" name="Text 46"/>
          <p:cNvSpPr/>
          <p:nvPr/>
        </p:nvSpPr>
        <p:spPr>
          <a:xfrm>
            <a:off x="7693819" y="5746059"/>
            <a:ext cx="457200" cy="285750"/>
          </a:xfrm>
          <a:prstGeom prst="rect">
            <a:avLst/>
          </a:prstGeom>
          <a:noFill/>
          <a:ln/>
        </p:spPr>
        <p:txBody>
          <a:bodyPr wrap="square" lIns="127508" tIns="68072" rIns="127508" bIns="68072" rtlCol="0" anchor="ctr">
            <a:spAutoFit/>
          </a:bodyPr>
          <a:lstStyle/>
          <a:p>
            <a:pPr rtl="1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عننا</a:t>
            </a:r>
            <a:endParaRPr lang="en-US" sz="900" dirty="0"/>
          </a:p>
        </p:txBody>
      </p:sp>
      <p:sp>
        <p:nvSpPr>
          <p:cNvPr id="51" name="Text 47"/>
          <p:cNvSpPr/>
          <p:nvPr/>
        </p:nvSpPr>
        <p:spPr>
          <a:xfrm>
            <a:off x="7026520" y="5746059"/>
            <a:ext cx="667299" cy="285750"/>
          </a:xfrm>
          <a:prstGeom prst="rect">
            <a:avLst/>
          </a:prstGeom>
          <a:noFill/>
          <a:ln/>
        </p:spPr>
        <p:txBody>
          <a:bodyPr wrap="square" lIns="127508" tIns="68072" rIns="127508" bIns="68072" rtlCol="0" anchor="ctr">
            <a:spAutoFit/>
          </a:bodyPr>
          <a:lstStyle/>
          <a:p>
            <a:pPr rtl="1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اتصل بنا</a:t>
            </a:r>
            <a:endParaRPr lang="en-US" sz="900" dirty="0"/>
          </a:p>
        </p:txBody>
      </p:sp>
      <p:sp>
        <p:nvSpPr>
          <p:cNvPr id="52" name="Shape 48"/>
          <p:cNvSpPr/>
          <p:nvPr/>
        </p:nvSpPr>
        <p:spPr>
          <a:xfrm>
            <a:off x="171450" y="6431859"/>
            <a:ext cx="8801100" cy="320018"/>
          </a:xfrm>
          <a:prstGeom prst="rect">
            <a:avLst/>
          </a:prstGeom>
          <a:solidFill>
            <a:srgbClr val="F1C40F">
              <a:alpha val="20000"/>
            </a:srgbClr>
          </a:solidFill>
          <a:ln/>
        </p:spPr>
      </p:sp>
      <p:sp>
        <p:nvSpPr>
          <p:cNvPr id="53" name="Shape 49"/>
          <p:cNvSpPr/>
          <p:nvPr/>
        </p:nvSpPr>
        <p:spPr>
          <a:xfrm>
            <a:off x="171450" y="6431859"/>
            <a:ext cx="35719" cy="320018"/>
          </a:xfrm>
          <a:prstGeom prst="rect">
            <a:avLst/>
          </a:prstGeom>
          <a:solidFill>
            <a:srgbClr val="F1C40F"/>
          </a:solidFill>
          <a:ln/>
        </p:spPr>
      </p:sp>
      <p:pic>
        <p:nvPicPr>
          <p:cNvPr id="5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6524727"/>
            <a:ext cx="96441" cy="128588"/>
          </a:xfrm>
          <a:prstGeom prst="rect">
            <a:avLst/>
          </a:prstGeom>
        </p:spPr>
      </p:pic>
      <p:sp>
        <p:nvSpPr>
          <p:cNvPr id="55" name="Text 50"/>
          <p:cNvSpPr/>
          <p:nvPr/>
        </p:nvSpPr>
        <p:spPr>
          <a:xfrm>
            <a:off x="410766" y="6501510"/>
            <a:ext cx="269386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Make your navigation easy to find and use!</a:t>
            </a:r>
            <a:endParaRPr lang="en-US" sz="1013" dirty="0"/>
          </a:p>
        </p:txBody>
      </p:sp>
      <p:pic>
        <p:nvPicPr>
          <p:cNvPr id="5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0384" y="6526513"/>
            <a:ext cx="96441" cy="128588"/>
          </a:xfrm>
          <a:prstGeom prst="rect">
            <a:avLst/>
          </a:prstGeom>
        </p:spPr>
      </p:pic>
      <p:sp>
        <p:nvSpPr>
          <p:cNvPr id="57" name="Text 51"/>
          <p:cNvSpPr/>
          <p:nvPr/>
        </p:nvSpPr>
        <p:spPr>
          <a:xfrm>
            <a:off x="6765131" y="6471149"/>
            <a:ext cx="2039541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اجعل التنقل سهل الإيجاد والاستخدام!</a:t>
            </a:r>
            <a:endParaRPr lang="en-US" sz="1013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1450" y="171450"/>
            <a:ext cx="887253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Let's Build a Mini Website! 🏗️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171450" y="557213"/>
            <a:ext cx="8872538" cy="4114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20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هيا نبني موقع صغير! 🏗️</a:t>
            </a:r>
            <a:endParaRPr lang="en-US" sz="2025" dirty="0"/>
          </a:p>
        </p:txBody>
      </p:sp>
      <p:sp>
        <p:nvSpPr>
          <p:cNvPr id="5" name="Shape 2"/>
          <p:cNvSpPr/>
          <p:nvPr/>
        </p:nvSpPr>
        <p:spPr>
          <a:xfrm>
            <a:off x="171450" y="1054401"/>
            <a:ext cx="4343400" cy="1914525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300038" y="1182988"/>
            <a:ext cx="4086225" cy="242888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7" name="Text 4"/>
          <p:cNvSpPr/>
          <p:nvPr/>
        </p:nvSpPr>
        <p:spPr>
          <a:xfrm>
            <a:off x="300038" y="1182988"/>
            <a:ext cx="4157663" cy="242888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My Hobbies</a:t>
            </a:r>
            <a:endParaRPr lang="en-US" sz="900" dirty="0"/>
          </a:p>
        </p:txBody>
      </p:sp>
      <p:sp>
        <p:nvSpPr>
          <p:cNvPr id="8" name="Shape 5"/>
          <p:cNvSpPr/>
          <p:nvPr/>
        </p:nvSpPr>
        <p:spPr>
          <a:xfrm>
            <a:off x="300038" y="1425876"/>
            <a:ext cx="4086225" cy="130016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9" name="Shape 6"/>
          <p:cNvSpPr/>
          <p:nvPr/>
        </p:nvSpPr>
        <p:spPr>
          <a:xfrm>
            <a:off x="371475" y="1497313"/>
            <a:ext cx="3943350" cy="314325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0" name="Text 7"/>
          <p:cNvSpPr/>
          <p:nvPr/>
        </p:nvSpPr>
        <p:spPr>
          <a:xfrm>
            <a:off x="442913" y="1533032"/>
            <a:ext cx="552301" cy="242888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Home</a:t>
            </a:r>
            <a:endParaRPr lang="en-US" sz="900" dirty="0"/>
          </a:p>
        </p:txBody>
      </p:sp>
      <p:sp>
        <p:nvSpPr>
          <p:cNvPr id="11" name="Shape 8"/>
          <p:cNvSpPr/>
          <p:nvPr/>
        </p:nvSpPr>
        <p:spPr>
          <a:xfrm>
            <a:off x="995214" y="1533032"/>
            <a:ext cx="807551" cy="242888"/>
          </a:xfrm>
          <a:prstGeom prst="rect">
            <a:avLst/>
          </a:prstGeom>
          <a:solidFill>
            <a:srgbClr val="2980B9"/>
          </a:solidFill>
          <a:ln/>
        </p:spPr>
      </p:sp>
      <p:sp>
        <p:nvSpPr>
          <p:cNvPr id="12" name="Text 9"/>
          <p:cNvSpPr/>
          <p:nvPr/>
        </p:nvSpPr>
        <p:spPr>
          <a:xfrm>
            <a:off x="995214" y="1533032"/>
            <a:ext cx="878988" cy="242888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My Hobbies</a:t>
            </a:r>
            <a:endParaRPr lang="en-US" sz="900" dirty="0"/>
          </a:p>
        </p:txBody>
      </p:sp>
      <p:sp>
        <p:nvSpPr>
          <p:cNvPr id="13" name="Text 10"/>
          <p:cNvSpPr/>
          <p:nvPr/>
        </p:nvSpPr>
        <p:spPr>
          <a:xfrm>
            <a:off x="371475" y="1883076"/>
            <a:ext cx="401478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هواياتي</a:t>
            </a:r>
            <a:endParaRPr lang="en-US" sz="1125" dirty="0"/>
          </a:p>
        </p:txBody>
      </p:sp>
      <p:sp>
        <p:nvSpPr>
          <p:cNvPr id="14" name="Shape 11"/>
          <p:cNvSpPr/>
          <p:nvPr/>
        </p:nvSpPr>
        <p:spPr>
          <a:xfrm>
            <a:off x="371475" y="2083101"/>
            <a:ext cx="685800" cy="571500"/>
          </a:xfrm>
          <a:prstGeom prst="rect">
            <a:avLst/>
          </a:prstGeom>
          <a:solidFill>
            <a:srgbClr val="E5E7EB"/>
          </a:solidFill>
          <a:ln/>
        </p:spPr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283126"/>
            <a:ext cx="171450" cy="171450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1114425" y="2183113"/>
            <a:ext cx="132617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كرة القدم</a:t>
            </a:r>
            <a:endParaRPr lang="en-US" sz="1013" dirty="0"/>
          </a:p>
        </p:txBody>
      </p:sp>
      <p:sp>
        <p:nvSpPr>
          <p:cNvPr id="17" name="Text 13"/>
          <p:cNvSpPr/>
          <p:nvPr/>
        </p:nvSpPr>
        <p:spPr>
          <a:xfrm>
            <a:off x="1114425" y="2383138"/>
            <a:ext cx="132617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بحب ألعب كورة مع صحابي</a:t>
            </a:r>
            <a:endParaRPr lang="en-US" sz="900" dirty="0"/>
          </a:p>
        </p:txBody>
      </p:sp>
      <p:sp>
        <p:nvSpPr>
          <p:cNvPr id="18" name="Text 14"/>
          <p:cNvSpPr/>
          <p:nvPr/>
        </p:nvSpPr>
        <p:spPr>
          <a:xfrm>
            <a:off x="4629150" y="1054401"/>
            <a:ext cx="441483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Let's create a two-page website about your hobbies!</a:t>
            </a:r>
            <a:endParaRPr lang="en-US" sz="1125" dirty="0"/>
          </a:p>
        </p:txBody>
      </p:sp>
      <p:sp>
        <p:nvSpPr>
          <p:cNvPr id="19" name="Text 15"/>
          <p:cNvSpPr/>
          <p:nvPr/>
        </p:nvSpPr>
        <p:spPr>
          <a:xfrm>
            <a:off x="4629150" y="1254426"/>
            <a:ext cx="441483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هيا ننشئ موقع من صفحتين عن هواياتك!</a:t>
            </a:r>
            <a:endParaRPr lang="en-US" sz="1125" dirty="0"/>
          </a:p>
        </p:txBody>
      </p:sp>
      <p:sp>
        <p:nvSpPr>
          <p:cNvPr id="20" name="Text 16"/>
          <p:cNvSpPr/>
          <p:nvPr/>
        </p:nvSpPr>
        <p:spPr>
          <a:xfrm>
            <a:off x="4857750" y="1540176"/>
            <a:ext cx="418623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One main page (index.html)</a:t>
            </a:r>
            <a:endParaRPr lang="en-US" sz="1125" dirty="0"/>
          </a:p>
        </p:txBody>
      </p:sp>
      <p:sp>
        <p:nvSpPr>
          <p:cNvPr id="21" name="Text 17"/>
          <p:cNvSpPr/>
          <p:nvPr/>
        </p:nvSpPr>
        <p:spPr>
          <a:xfrm>
            <a:off x="4857750" y="1768776"/>
            <a:ext cx="418623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صفحة رئيسية (index.html)</a:t>
            </a:r>
            <a:endParaRPr lang="en-US" sz="1125" dirty="0"/>
          </a:p>
        </p:txBody>
      </p:sp>
      <p:sp>
        <p:nvSpPr>
          <p:cNvPr id="22" name="Text 18"/>
          <p:cNvSpPr/>
          <p:nvPr/>
        </p:nvSpPr>
        <p:spPr>
          <a:xfrm>
            <a:off x="4857750" y="2025951"/>
            <a:ext cx="418623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One hobbies page (hobbies.html)</a:t>
            </a:r>
            <a:endParaRPr lang="en-US" sz="1125" dirty="0"/>
          </a:p>
        </p:txBody>
      </p:sp>
      <p:sp>
        <p:nvSpPr>
          <p:cNvPr id="23" name="Text 19"/>
          <p:cNvSpPr/>
          <p:nvPr/>
        </p:nvSpPr>
        <p:spPr>
          <a:xfrm>
            <a:off x="4857750" y="2254551"/>
            <a:ext cx="418623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صفحة هوايات (hobbies.html)</a:t>
            </a:r>
            <a:endParaRPr lang="en-US" sz="1125" dirty="0"/>
          </a:p>
        </p:txBody>
      </p:sp>
      <p:sp>
        <p:nvSpPr>
          <p:cNvPr id="24" name="Text 20"/>
          <p:cNvSpPr/>
          <p:nvPr/>
        </p:nvSpPr>
        <p:spPr>
          <a:xfrm>
            <a:off x="4857750" y="2511726"/>
            <a:ext cx="418623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 them with links</a:t>
            </a:r>
            <a:endParaRPr lang="en-US" sz="1125" dirty="0"/>
          </a:p>
        </p:txBody>
      </p:sp>
      <p:sp>
        <p:nvSpPr>
          <p:cNvPr id="25" name="Text 21"/>
          <p:cNvSpPr/>
          <p:nvPr/>
        </p:nvSpPr>
        <p:spPr>
          <a:xfrm>
            <a:off x="4857750" y="2740326"/>
            <a:ext cx="418623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اربطهم بروابط</a:t>
            </a:r>
            <a:endParaRPr lang="en-US" sz="1125" dirty="0"/>
          </a:p>
        </p:txBody>
      </p:sp>
      <p:sp>
        <p:nvSpPr>
          <p:cNvPr id="26" name="Shape 22"/>
          <p:cNvSpPr/>
          <p:nvPr/>
        </p:nvSpPr>
        <p:spPr>
          <a:xfrm>
            <a:off x="171450" y="3054651"/>
            <a:ext cx="8801100" cy="1428750"/>
          </a:xfrm>
          <a:prstGeom prst="rect">
            <a:avLst/>
          </a:prstGeom>
          <a:solidFill>
            <a:srgbClr val="2C3E50"/>
          </a:solidFill>
          <a:ln/>
        </p:spPr>
      </p:sp>
      <p:sp>
        <p:nvSpPr>
          <p:cNvPr id="27" name="Text 23"/>
          <p:cNvSpPr/>
          <p:nvPr/>
        </p:nvSpPr>
        <p:spPr>
          <a:xfrm>
            <a:off x="242888" y="3133232"/>
            <a:ext cx="97155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&lt;!DOCTYPE html&gt;</a:t>
            </a:r>
            <a:endParaRPr lang="en-US" sz="788" dirty="0"/>
          </a:p>
        </p:txBody>
      </p:sp>
      <p:sp>
        <p:nvSpPr>
          <p:cNvPr id="28" name="Text 24"/>
          <p:cNvSpPr/>
          <p:nvPr/>
        </p:nvSpPr>
        <p:spPr>
          <a:xfrm>
            <a:off x="242888" y="3283251"/>
            <a:ext cx="37147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&lt;html</a:t>
            </a:r>
            <a:endParaRPr lang="en-US" sz="788" dirty="0"/>
          </a:p>
        </p:txBody>
      </p:sp>
      <p:sp>
        <p:nvSpPr>
          <p:cNvPr id="29" name="Text 25"/>
          <p:cNvSpPr/>
          <p:nvPr/>
        </p:nvSpPr>
        <p:spPr>
          <a:xfrm>
            <a:off x="602949" y="3283251"/>
            <a:ext cx="37147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1C40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lang=</a:t>
            </a:r>
            <a:endParaRPr lang="en-US" sz="788" dirty="0"/>
          </a:p>
        </p:txBody>
      </p:sp>
      <p:sp>
        <p:nvSpPr>
          <p:cNvPr id="30" name="Text 26"/>
          <p:cNvSpPr/>
          <p:nvPr/>
        </p:nvSpPr>
        <p:spPr>
          <a:xfrm>
            <a:off x="902987" y="3283251"/>
            <a:ext cx="31147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2ECC71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"en"</a:t>
            </a:r>
            <a:endParaRPr lang="en-US" sz="788" dirty="0"/>
          </a:p>
        </p:txBody>
      </p:sp>
      <p:sp>
        <p:nvSpPr>
          <p:cNvPr id="31" name="Text 27"/>
          <p:cNvSpPr/>
          <p:nvPr/>
        </p:nvSpPr>
        <p:spPr>
          <a:xfrm>
            <a:off x="1143028" y="3283251"/>
            <a:ext cx="13146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&gt;</a:t>
            </a:r>
            <a:endParaRPr lang="en-US" sz="788" dirty="0"/>
          </a:p>
        </p:txBody>
      </p:sp>
      <p:sp>
        <p:nvSpPr>
          <p:cNvPr id="32" name="Text 28"/>
          <p:cNvSpPr/>
          <p:nvPr/>
        </p:nvSpPr>
        <p:spPr>
          <a:xfrm>
            <a:off x="242888" y="3433270"/>
            <a:ext cx="43149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&lt;head&gt;</a:t>
            </a:r>
            <a:endParaRPr lang="en-US" sz="788" dirty="0"/>
          </a:p>
        </p:txBody>
      </p:sp>
      <p:sp>
        <p:nvSpPr>
          <p:cNvPr id="33" name="Text 29"/>
          <p:cNvSpPr/>
          <p:nvPr/>
        </p:nvSpPr>
        <p:spPr>
          <a:xfrm>
            <a:off x="362908" y="3583288"/>
            <a:ext cx="37147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&lt;meta</a:t>
            </a:r>
            <a:endParaRPr lang="en-US" sz="788" dirty="0"/>
          </a:p>
        </p:txBody>
      </p:sp>
      <p:sp>
        <p:nvSpPr>
          <p:cNvPr id="34" name="Text 30"/>
          <p:cNvSpPr/>
          <p:nvPr/>
        </p:nvSpPr>
        <p:spPr>
          <a:xfrm>
            <a:off x="722970" y="3583288"/>
            <a:ext cx="55152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1C40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charset=</a:t>
            </a:r>
            <a:endParaRPr lang="en-US" sz="788" dirty="0"/>
          </a:p>
        </p:txBody>
      </p:sp>
      <p:sp>
        <p:nvSpPr>
          <p:cNvPr id="35" name="Text 31"/>
          <p:cNvSpPr/>
          <p:nvPr/>
        </p:nvSpPr>
        <p:spPr>
          <a:xfrm>
            <a:off x="1203052" y="3583288"/>
            <a:ext cx="49149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2ECC71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"UTF-8"</a:t>
            </a:r>
            <a:endParaRPr lang="en-US" sz="788" dirty="0"/>
          </a:p>
        </p:txBody>
      </p:sp>
      <p:sp>
        <p:nvSpPr>
          <p:cNvPr id="36" name="Text 32"/>
          <p:cNvSpPr/>
          <p:nvPr/>
        </p:nvSpPr>
        <p:spPr>
          <a:xfrm>
            <a:off x="1623110" y="3583288"/>
            <a:ext cx="13146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&gt;</a:t>
            </a:r>
            <a:endParaRPr lang="en-US" sz="788" dirty="0"/>
          </a:p>
        </p:txBody>
      </p:sp>
      <p:sp>
        <p:nvSpPr>
          <p:cNvPr id="37" name="Text 33"/>
          <p:cNvSpPr/>
          <p:nvPr/>
        </p:nvSpPr>
        <p:spPr>
          <a:xfrm>
            <a:off x="362908" y="3733307"/>
            <a:ext cx="49149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&lt;title&gt;</a:t>
            </a:r>
            <a:endParaRPr lang="en-US" sz="788" dirty="0"/>
          </a:p>
        </p:txBody>
      </p:sp>
      <p:sp>
        <p:nvSpPr>
          <p:cNvPr id="38" name="Text 34"/>
          <p:cNvSpPr/>
          <p:nvPr/>
        </p:nvSpPr>
        <p:spPr>
          <a:xfrm>
            <a:off x="782966" y="3733307"/>
            <a:ext cx="67151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My Hobbies</a:t>
            </a:r>
            <a:endParaRPr lang="en-US" sz="788" dirty="0"/>
          </a:p>
        </p:txBody>
      </p:sp>
      <p:sp>
        <p:nvSpPr>
          <p:cNvPr id="39" name="Text 35"/>
          <p:cNvSpPr/>
          <p:nvPr/>
        </p:nvSpPr>
        <p:spPr>
          <a:xfrm>
            <a:off x="1383041" y="3733307"/>
            <a:ext cx="55152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&lt;/title&gt;</a:t>
            </a:r>
            <a:endParaRPr lang="en-US" sz="788" dirty="0"/>
          </a:p>
        </p:txBody>
      </p:sp>
      <p:sp>
        <p:nvSpPr>
          <p:cNvPr id="40" name="Text 36"/>
          <p:cNvSpPr/>
          <p:nvPr/>
        </p:nvSpPr>
        <p:spPr>
          <a:xfrm>
            <a:off x="242888" y="3883326"/>
            <a:ext cx="49149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&lt;/head&gt;</a:t>
            </a:r>
            <a:endParaRPr lang="en-US" sz="788" dirty="0"/>
          </a:p>
        </p:txBody>
      </p:sp>
      <p:sp>
        <p:nvSpPr>
          <p:cNvPr id="41" name="Text 37"/>
          <p:cNvSpPr/>
          <p:nvPr/>
        </p:nvSpPr>
        <p:spPr>
          <a:xfrm>
            <a:off x="242888" y="4033345"/>
            <a:ext cx="43149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&lt;body&gt;</a:t>
            </a:r>
            <a:endParaRPr lang="en-US" sz="788" dirty="0"/>
          </a:p>
        </p:txBody>
      </p:sp>
      <p:sp>
        <p:nvSpPr>
          <p:cNvPr id="42" name="Text 38"/>
          <p:cNvSpPr/>
          <p:nvPr/>
        </p:nvSpPr>
        <p:spPr>
          <a:xfrm>
            <a:off x="362908" y="4183363"/>
            <a:ext cx="37147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&lt;nav&gt;</a:t>
            </a:r>
            <a:endParaRPr lang="en-US" sz="788" dirty="0"/>
          </a:p>
        </p:txBody>
      </p:sp>
      <p:sp>
        <p:nvSpPr>
          <p:cNvPr id="43" name="Text 39"/>
          <p:cNvSpPr/>
          <p:nvPr/>
        </p:nvSpPr>
        <p:spPr>
          <a:xfrm>
            <a:off x="482929" y="4333382"/>
            <a:ext cx="19145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&lt;a</a:t>
            </a:r>
            <a:endParaRPr lang="en-US" sz="788" dirty="0"/>
          </a:p>
        </p:txBody>
      </p:sp>
      <p:sp>
        <p:nvSpPr>
          <p:cNvPr id="44" name="Text 40"/>
          <p:cNvSpPr/>
          <p:nvPr/>
        </p:nvSpPr>
        <p:spPr>
          <a:xfrm>
            <a:off x="662973" y="4333382"/>
            <a:ext cx="37147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1C40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href=</a:t>
            </a:r>
            <a:endParaRPr lang="en-US" sz="788" dirty="0"/>
          </a:p>
        </p:txBody>
      </p:sp>
      <p:sp>
        <p:nvSpPr>
          <p:cNvPr id="45" name="Text 41"/>
          <p:cNvSpPr/>
          <p:nvPr/>
        </p:nvSpPr>
        <p:spPr>
          <a:xfrm>
            <a:off x="963011" y="4333382"/>
            <a:ext cx="79153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2ECC71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"index.html"</a:t>
            </a:r>
            <a:endParaRPr lang="en-US" sz="788" dirty="0"/>
          </a:p>
        </p:txBody>
      </p:sp>
      <p:sp>
        <p:nvSpPr>
          <p:cNvPr id="46" name="Text 42"/>
          <p:cNvSpPr/>
          <p:nvPr/>
        </p:nvSpPr>
        <p:spPr>
          <a:xfrm>
            <a:off x="1683107" y="4333382"/>
            <a:ext cx="13146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&gt;</a:t>
            </a:r>
            <a:endParaRPr lang="en-US" sz="788" dirty="0"/>
          </a:p>
        </p:txBody>
      </p:sp>
      <p:sp>
        <p:nvSpPr>
          <p:cNvPr id="47" name="Text 43"/>
          <p:cNvSpPr/>
          <p:nvPr/>
        </p:nvSpPr>
        <p:spPr>
          <a:xfrm>
            <a:off x="1743131" y="4333382"/>
            <a:ext cx="31147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Home</a:t>
            </a:r>
            <a:endParaRPr lang="en-US" sz="788" dirty="0"/>
          </a:p>
        </p:txBody>
      </p:sp>
      <p:sp>
        <p:nvSpPr>
          <p:cNvPr id="48" name="Text 44"/>
          <p:cNvSpPr/>
          <p:nvPr/>
        </p:nvSpPr>
        <p:spPr>
          <a:xfrm>
            <a:off x="1983172" y="4333382"/>
            <a:ext cx="31147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&lt;/a&gt;</a:t>
            </a:r>
            <a:endParaRPr lang="en-US" sz="788" dirty="0"/>
          </a:p>
        </p:txBody>
      </p:sp>
      <p:sp>
        <p:nvSpPr>
          <p:cNvPr id="49" name="Text 45"/>
          <p:cNvSpPr/>
          <p:nvPr/>
        </p:nvSpPr>
        <p:spPr>
          <a:xfrm>
            <a:off x="482929" y="4483401"/>
            <a:ext cx="19145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&lt;a</a:t>
            </a:r>
            <a:endParaRPr lang="en-US" sz="788" dirty="0"/>
          </a:p>
        </p:txBody>
      </p:sp>
      <p:sp>
        <p:nvSpPr>
          <p:cNvPr id="50" name="Text 46"/>
          <p:cNvSpPr/>
          <p:nvPr/>
        </p:nvSpPr>
        <p:spPr>
          <a:xfrm>
            <a:off x="662973" y="4483401"/>
            <a:ext cx="37147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1C40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href=</a:t>
            </a:r>
            <a:endParaRPr lang="en-US" sz="788" dirty="0"/>
          </a:p>
        </p:txBody>
      </p:sp>
      <p:sp>
        <p:nvSpPr>
          <p:cNvPr id="51" name="Text 47"/>
          <p:cNvSpPr/>
          <p:nvPr/>
        </p:nvSpPr>
        <p:spPr>
          <a:xfrm>
            <a:off x="963011" y="4483401"/>
            <a:ext cx="91155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2ECC71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"hobbies.html"</a:t>
            </a:r>
            <a:endParaRPr lang="en-US" sz="788" dirty="0"/>
          </a:p>
        </p:txBody>
      </p:sp>
      <p:sp>
        <p:nvSpPr>
          <p:cNvPr id="52" name="Text 48"/>
          <p:cNvSpPr/>
          <p:nvPr/>
        </p:nvSpPr>
        <p:spPr>
          <a:xfrm>
            <a:off x="1803127" y="4483401"/>
            <a:ext cx="13146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&gt;</a:t>
            </a:r>
            <a:endParaRPr lang="en-US" sz="788" dirty="0"/>
          </a:p>
        </p:txBody>
      </p:sp>
      <p:sp>
        <p:nvSpPr>
          <p:cNvPr id="53" name="Text 49"/>
          <p:cNvSpPr/>
          <p:nvPr/>
        </p:nvSpPr>
        <p:spPr>
          <a:xfrm>
            <a:off x="1863151" y="4483401"/>
            <a:ext cx="67151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My Hobbies</a:t>
            </a:r>
            <a:endParaRPr lang="en-US" sz="788" dirty="0"/>
          </a:p>
        </p:txBody>
      </p:sp>
      <p:sp>
        <p:nvSpPr>
          <p:cNvPr id="54" name="Text 50"/>
          <p:cNvSpPr/>
          <p:nvPr/>
        </p:nvSpPr>
        <p:spPr>
          <a:xfrm>
            <a:off x="2463226" y="4483401"/>
            <a:ext cx="31147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&lt;/a&gt;</a:t>
            </a:r>
            <a:endParaRPr lang="en-US" sz="788" dirty="0"/>
          </a:p>
        </p:txBody>
      </p:sp>
      <p:sp>
        <p:nvSpPr>
          <p:cNvPr id="55" name="Text 51"/>
          <p:cNvSpPr/>
          <p:nvPr/>
        </p:nvSpPr>
        <p:spPr>
          <a:xfrm>
            <a:off x="362908" y="4633420"/>
            <a:ext cx="43149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&lt;/nav&gt;</a:t>
            </a:r>
            <a:endParaRPr lang="en-US" sz="788" dirty="0"/>
          </a:p>
        </p:txBody>
      </p:sp>
      <p:sp>
        <p:nvSpPr>
          <p:cNvPr id="56" name="Text 52"/>
          <p:cNvSpPr/>
          <p:nvPr/>
        </p:nvSpPr>
        <p:spPr>
          <a:xfrm>
            <a:off x="362908" y="4783438"/>
            <a:ext cx="31147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&lt;h1&gt;</a:t>
            </a:r>
            <a:endParaRPr lang="en-US" sz="788" dirty="0"/>
          </a:p>
        </p:txBody>
      </p:sp>
      <p:sp>
        <p:nvSpPr>
          <p:cNvPr id="57" name="Text 53"/>
          <p:cNvSpPr/>
          <p:nvPr/>
        </p:nvSpPr>
        <p:spPr>
          <a:xfrm>
            <a:off x="602949" y="4783438"/>
            <a:ext cx="37683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هواياتي</a:t>
            </a:r>
            <a:endParaRPr lang="en-US" sz="788" dirty="0"/>
          </a:p>
        </p:txBody>
      </p:sp>
      <p:sp>
        <p:nvSpPr>
          <p:cNvPr id="58" name="Text 54"/>
          <p:cNvSpPr/>
          <p:nvPr/>
        </p:nvSpPr>
        <p:spPr>
          <a:xfrm>
            <a:off x="908345" y="4783438"/>
            <a:ext cx="37147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&lt;/h1&gt;</a:t>
            </a:r>
            <a:endParaRPr lang="en-US" sz="788" dirty="0"/>
          </a:p>
        </p:txBody>
      </p:sp>
      <p:sp>
        <p:nvSpPr>
          <p:cNvPr id="59" name="Text 55"/>
          <p:cNvSpPr/>
          <p:nvPr/>
        </p:nvSpPr>
        <p:spPr>
          <a:xfrm>
            <a:off x="362908" y="4933457"/>
            <a:ext cx="31147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&lt;h2&gt;</a:t>
            </a:r>
            <a:endParaRPr lang="en-US" sz="788" dirty="0"/>
          </a:p>
        </p:txBody>
      </p:sp>
      <p:sp>
        <p:nvSpPr>
          <p:cNvPr id="60" name="Text 56"/>
          <p:cNvSpPr/>
          <p:nvPr/>
        </p:nvSpPr>
        <p:spPr>
          <a:xfrm>
            <a:off x="602949" y="4933457"/>
            <a:ext cx="51008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كرة القدم</a:t>
            </a:r>
            <a:endParaRPr lang="en-US" sz="788" dirty="0"/>
          </a:p>
        </p:txBody>
      </p:sp>
      <p:sp>
        <p:nvSpPr>
          <p:cNvPr id="61" name="Text 57"/>
          <p:cNvSpPr/>
          <p:nvPr/>
        </p:nvSpPr>
        <p:spPr>
          <a:xfrm>
            <a:off x="1041592" y="4933457"/>
            <a:ext cx="37147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&lt;/h2&gt;</a:t>
            </a:r>
            <a:endParaRPr lang="en-US" sz="788" dirty="0"/>
          </a:p>
        </p:txBody>
      </p:sp>
      <p:sp>
        <p:nvSpPr>
          <p:cNvPr id="62" name="Text 58"/>
          <p:cNvSpPr/>
          <p:nvPr/>
        </p:nvSpPr>
        <p:spPr>
          <a:xfrm>
            <a:off x="362908" y="5083476"/>
            <a:ext cx="31147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&lt;img</a:t>
            </a:r>
            <a:endParaRPr lang="en-US" sz="788" dirty="0"/>
          </a:p>
        </p:txBody>
      </p:sp>
      <p:sp>
        <p:nvSpPr>
          <p:cNvPr id="63" name="Text 59"/>
          <p:cNvSpPr/>
          <p:nvPr/>
        </p:nvSpPr>
        <p:spPr>
          <a:xfrm>
            <a:off x="662973" y="5083476"/>
            <a:ext cx="31147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1C40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src=</a:t>
            </a:r>
            <a:endParaRPr lang="en-US" sz="788" dirty="0"/>
          </a:p>
        </p:txBody>
      </p:sp>
      <p:sp>
        <p:nvSpPr>
          <p:cNvPr id="64" name="Text 60"/>
          <p:cNvSpPr/>
          <p:nvPr/>
        </p:nvSpPr>
        <p:spPr>
          <a:xfrm>
            <a:off x="903015" y="5083476"/>
            <a:ext cx="133161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2ECC71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"images/football.jpg"</a:t>
            </a:r>
            <a:endParaRPr lang="en-US" sz="788" dirty="0"/>
          </a:p>
        </p:txBody>
      </p:sp>
      <p:sp>
        <p:nvSpPr>
          <p:cNvPr id="65" name="Text 61"/>
          <p:cNvSpPr/>
          <p:nvPr/>
        </p:nvSpPr>
        <p:spPr>
          <a:xfrm>
            <a:off x="2223213" y="5083476"/>
            <a:ext cx="31147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1C40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alt=</a:t>
            </a:r>
            <a:endParaRPr lang="en-US" sz="788" dirty="0"/>
          </a:p>
        </p:txBody>
      </p:sp>
      <p:sp>
        <p:nvSpPr>
          <p:cNvPr id="66" name="Text 62"/>
          <p:cNvSpPr/>
          <p:nvPr/>
        </p:nvSpPr>
        <p:spPr>
          <a:xfrm>
            <a:off x="2463254" y="5083476"/>
            <a:ext cx="92765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2ECC71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"صورة كرة القدم"</a:t>
            </a:r>
            <a:endParaRPr lang="en-US" sz="788" dirty="0"/>
          </a:p>
        </p:txBody>
      </p:sp>
      <p:sp>
        <p:nvSpPr>
          <p:cNvPr id="67" name="Text 63"/>
          <p:cNvSpPr/>
          <p:nvPr/>
        </p:nvSpPr>
        <p:spPr>
          <a:xfrm>
            <a:off x="3379496" y="5083476"/>
            <a:ext cx="43149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1C40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width=</a:t>
            </a:r>
            <a:endParaRPr lang="en-US" sz="788" dirty="0"/>
          </a:p>
        </p:txBody>
      </p:sp>
      <p:sp>
        <p:nvSpPr>
          <p:cNvPr id="68" name="Text 64"/>
          <p:cNvSpPr/>
          <p:nvPr/>
        </p:nvSpPr>
        <p:spPr>
          <a:xfrm>
            <a:off x="3739558" y="5083476"/>
            <a:ext cx="37147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2ECC71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"200"</a:t>
            </a:r>
            <a:endParaRPr lang="en-US" sz="788" dirty="0"/>
          </a:p>
        </p:txBody>
      </p:sp>
      <p:sp>
        <p:nvSpPr>
          <p:cNvPr id="69" name="Text 65"/>
          <p:cNvSpPr/>
          <p:nvPr/>
        </p:nvSpPr>
        <p:spPr>
          <a:xfrm>
            <a:off x="4039595" y="5083476"/>
            <a:ext cx="13146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&gt;</a:t>
            </a:r>
            <a:endParaRPr lang="en-US" sz="788" dirty="0"/>
          </a:p>
        </p:txBody>
      </p:sp>
      <p:sp>
        <p:nvSpPr>
          <p:cNvPr id="70" name="Text 66"/>
          <p:cNvSpPr/>
          <p:nvPr/>
        </p:nvSpPr>
        <p:spPr>
          <a:xfrm>
            <a:off x="242888" y="5233495"/>
            <a:ext cx="49149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&lt;/body&gt;</a:t>
            </a:r>
            <a:endParaRPr lang="en-US" sz="788" dirty="0"/>
          </a:p>
        </p:txBody>
      </p:sp>
      <p:sp>
        <p:nvSpPr>
          <p:cNvPr id="71" name="Text 67"/>
          <p:cNvSpPr/>
          <p:nvPr/>
        </p:nvSpPr>
        <p:spPr>
          <a:xfrm>
            <a:off x="242888" y="5383513"/>
            <a:ext cx="49149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&lt;/html&gt;</a:t>
            </a:r>
            <a:endParaRPr lang="en-US" sz="788" dirty="0"/>
          </a:p>
        </p:txBody>
      </p:sp>
      <p:sp>
        <p:nvSpPr>
          <p:cNvPr id="72" name="Shape 68"/>
          <p:cNvSpPr/>
          <p:nvPr/>
        </p:nvSpPr>
        <p:spPr>
          <a:xfrm>
            <a:off x="171450" y="4569126"/>
            <a:ext cx="8801100" cy="320018"/>
          </a:xfrm>
          <a:prstGeom prst="rect">
            <a:avLst/>
          </a:prstGeom>
          <a:solidFill>
            <a:srgbClr val="2ECC71">
              <a:alpha val="20000"/>
            </a:srgbClr>
          </a:solidFill>
          <a:ln/>
        </p:spPr>
      </p:sp>
      <p:sp>
        <p:nvSpPr>
          <p:cNvPr id="73" name="Shape 69"/>
          <p:cNvSpPr/>
          <p:nvPr/>
        </p:nvSpPr>
        <p:spPr>
          <a:xfrm>
            <a:off x="171450" y="4569126"/>
            <a:ext cx="35719" cy="320018"/>
          </a:xfrm>
          <a:prstGeom prst="rect">
            <a:avLst/>
          </a:prstGeom>
          <a:solidFill>
            <a:srgbClr val="2ECC71"/>
          </a:solidFill>
          <a:ln/>
        </p:spPr>
      </p:sp>
      <p:pic>
        <p:nvPicPr>
          <p:cNvPr id="7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4661995"/>
            <a:ext cx="96441" cy="128588"/>
          </a:xfrm>
          <a:prstGeom prst="rect">
            <a:avLst/>
          </a:prstGeom>
        </p:spPr>
      </p:pic>
      <p:sp>
        <p:nvSpPr>
          <p:cNvPr id="75" name="Text 70"/>
          <p:cNvSpPr/>
          <p:nvPr/>
        </p:nvSpPr>
        <p:spPr>
          <a:xfrm>
            <a:off x="410766" y="4638777"/>
            <a:ext cx="392342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Try adding more hobbies and images to make your site unique!</a:t>
            </a:r>
            <a:endParaRPr lang="en-US" sz="1013" dirty="0"/>
          </a:p>
        </p:txBody>
      </p:sp>
      <p:pic>
        <p:nvPicPr>
          <p:cNvPr id="7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0384" y="4663780"/>
            <a:ext cx="96441" cy="128588"/>
          </a:xfrm>
          <a:prstGeom prst="rect">
            <a:avLst/>
          </a:prstGeom>
        </p:spPr>
      </p:pic>
      <p:sp>
        <p:nvSpPr>
          <p:cNvPr id="77" name="Text 71"/>
          <p:cNvSpPr/>
          <p:nvPr/>
        </p:nvSpPr>
        <p:spPr>
          <a:xfrm>
            <a:off x="6138267" y="4608416"/>
            <a:ext cx="2666405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جرب تزود هوايات وصور عشان موقعك يبقى مميز!</a:t>
            </a:r>
            <a:endParaRPr lang="en-US" sz="1013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60912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1450" y="171450"/>
            <a:ext cx="887253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Homework Challenge &amp; Achievement! 🏆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171450" y="557213"/>
            <a:ext cx="8872538" cy="4114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20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تحدي الواجب والإنجاز! 🏆</a:t>
            </a:r>
            <a:endParaRPr lang="en-US" sz="2025" dirty="0"/>
          </a:p>
        </p:txBody>
      </p:sp>
      <p:sp>
        <p:nvSpPr>
          <p:cNvPr id="5" name="Shape 2"/>
          <p:cNvSpPr/>
          <p:nvPr/>
        </p:nvSpPr>
        <p:spPr>
          <a:xfrm>
            <a:off x="171450" y="1054401"/>
            <a:ext cx="4343400" cy="3174588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78606" y="1161557"/>
            <a:ext cx="420052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📝 Homework Challenge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278606" y="1447307"/>
            <a:ext cx="4200525" cy="2743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350" b="1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📝 تحدي الواجب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278606" y="1778766"/>
            <a:ext cx="42005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Create a "My Hobbies" page with:</a:t>
            </a:r>
            <a:endParaRPr lang="en-US" sz="900" dirty="0"/>
          </a:p>
        </p:txBody>
      </p:sp>
      <p:sp>
        <p:nvSpPr>
          <p:cNvPr id="9" name="Text 6"/>
          <p:cNvSpPr/>
          <p:nvPr/>
        </p:nvSpPr>
        <p:spPr>
          <a:xfrm>
            <a:off x="278606" y="2007366"/>
            <a:ext cx="4200525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اعمل صفحة "هواياتي" فيها:</a:t>
            </a:r>
            <a:endParaRPr lang="en-US" sz="900" dirty="0"/>
          </a:p>
        </p:txBody>
      </p:sp>
      <p:sp>
        <p:nvSpPr>
          <p:cNvPr id="10" name="Text 7"/>
          <p:cNvSpPr/>
          <p:nvPr/>
        </p:nvSpPr>
        <p:spPr>
          <a:xfrm>
            <a:off x="278606" y="2247379"/>
            <a:ext cx="42005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At least 3 hobbies</a:t>
            </a:r>
            <a:endParaRPr lang="en-US" sz="900" dirty="0"/>
          </a:p>
        </p:txBody>
      </p:sp>
      <p:sp>
        <p:nvSpPr>
          <p:cNvPr id="11" name="Text 8"/>
          <p:cNvSpPr/>
          <p:nvPr/>
        </p:nvSpPr>
        <p:spPr>
          <a:xfrm>
            <a:off x="278606" y="2475979"/>
            <a:ext cx="4200525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٣ هوايات أو أكتر</a:t>
            </a:r>
            <a:endParaRPr lang="en-US" sz="900" dirty="0"/>
          </a:p>
        </p:txBody>
      </p:sp>
      <p:sp>
        <p:nvSpPr>
          <p:cNvPr id="12" name="Text 9"/>
          <p:cNvSpPr/>
          <p:nvPr/>
        </p:nvSpPr>
        <p:spPr>
          <a:xfrm>
            <a:off x="278606" y="2715992"/>
            <a:ext cx="42005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Pictures for each hobby</a:t>
            </a:r>
            <a:endParaRPr lang="en-US" sz="900" dirty="0"/>
          </a:p>
        </p:txBody>
      </p:sp>
      <p:sp>
        <p:nvSpPr>
          <p:cNvPr id="13" name="Text 10"/>
          <p:cNvSpPr/>
          <p:nvPr/>
        </p:nvSpPr>
        <p:spPr>
          <a:xfrm>
            <a:off x="278606" y="2944592"/>
            <a:ext cx="4200525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صور لكل هواية</a:t>
            </a:r>
            <a:endParaRPr lang="en-US" sz="900" dirty="0"/>
          </a:p>
        </p:txBody>
      </p:sp>
      <p:sp>
        <p:nvSpPr>
          <p:cNvPr id="14" name="Text 11"/>
          <p:cNvSpPr/>
          <p:nvPr/>
        </p:nvSpPr>
        <p:spPr>
          <a:xfrm>
            <a:off x="278606" y="3184606"/>
            <a:ext cx="42005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Links to related websites</a:t>
            </a:r>
            <a:endParaRPr lang="en-US" sz="900" dirty="0"/>
          </a:p>
        </p:txBody>
      </p:sp>
      <p:sp>
        <p:nvSpPr>
          <p:cNvPr id="15" name="Text 12"/>
          <p:cNvSpPr/>
          <p:nvPr/>
        </p:nvSpPr>
        <p:spPr>
          <a:xfrm>
            <a:off x="278606" y="3413206"/>
            <a:ext cx="4200525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روابط لمواقع ليها علاقة</a:t>
            </a:r>
            <a:endParaRPr lang="en-US" sz="900" dirty="0"/>
          </a:p>
        </p:txBody>
      </p:sp>
      <p:sp>
        <p:nvSpPr>
          <p:cNvPr id="16" name="Text 13"/>
          <p:cNvSpPr/>
          <p:nvPr/>
        </p:nvSpPr>
        <p:spPr>
          <a:xfrm>
            <a:off x="278606" y="3653219"/>
            <a:ext cx="42005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Link back to your main page</a:t>
            </a:r>
            <a:endParaRPr lang="en-US" sz="900" dirty="0"/>
          </a:p>
        </p:txBody>
      </p:sp>
      <p:sp>
        <p:nvSpPr>
          <p:cNvPr id="17" name="Text 14"/>
          <p:cNvSpPr/>
          <p:nvPr/>
        </p:nvSpPr>
        <p:spPr>
          <a:xfrm>
            <a:off x="278606" y="3881819"/>
            <a:ext cx="4200525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لينك يرجعك للصفحة الرئيسية</a:t>
            </a:r>
            <a:endParaRPr lang="en-US" sz="900" dirty="0"/>
          </a:p>
        </p:txBody>
      </p:sp>
      <p:sp>
        <p:nvSpPr>
          <p:cNvPr id="18" name="Shape 15"/>
          <p:cNvSpPr/>
          <p:nvPr/>
        </p:nvSpPr>
        <p:spPr>
          <a:xfrm>
            <a:off x="4629150" y="1054401"/>
            <a:ext cx="4343400" cy="3174588"/>
          </a:xfrm>
          <a:prstGeom prst="rect">
            <a:avLst/>
          </a:prstGeom>
          <a:solidFill>
            <a:srgbClr val="3498DB">
              <a:alpha val="20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4736306" y="1161557"/>
            <a:ext cx="420052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🕵️ HTML Detective Challenge</a:t>
            </a:r>
            <a:endParaRPr lang="en-US" sz="1350" dirty="0"/>
          </a:p>
        </p:txBody>
      </p:sp>
      <p:sp>
        <p:nvSpPr>
          <p:cNvPr id="20" name="Text 17"/>
          <p:cNvSpPr/>
          <p:nvPr/>
        </p:nvSpPr>
        <p:spPr>
          <a:xfrm>
            <a:off x="4736306" y="1447307"/>
            <a:ext cx="4200525" cy="2743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350" b="1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🕵️ تحدي المحقق HTML</a:t>
            </a:r>
            <a:endParaRPr lang="en-US" sz="1350" dirty="0"/>
          </a:p>
        </p:txBody>
      </p:sp>
      <p:sp>
        <p:nvSpPr>
          <p:cNvPr id="21" name="Text 18"/>
          <p:cNvSpPr/>
          <p:nvPr/>
        </p:nvSpPr>
        <p:spPr>
          <a:xfrm>
            <a:off x="4736306" y="1778766"/>
            <a:ext cx="42005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 your "My Hobbies" page, can you count how many of each tag you used?</a:t>
            </a:r>
            <a:endParaRPr lang="en-US" sz="900" dirty="0"/>
          </a:p>
        </p:txBody>
      </p:sp>
      <p:sp>
        <p:nvSpPr>
          <p:cNvPr id="22" name="Text 19"/>
          <p:cNvSpPr/>
          <p:nvPr/>
        </p:nvSpPr>
        <p:spPr>
          <a:xfrm>
            <a:off x="4736306" y="1950216"/>
            <a:ext cx="4200525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في صفحة "هواياتي" بتاعتك، تقدر تلاقي كام تاج من كل نوع؟</a:t>
            </a:r>
            <a:endParaRPr lang="en-US" sz="900" dirty="0"/>
          </a:p>
        </p:txBody>
      </p:sp>
      <p:sp>
        <p:nvSpPr>
          <p:cNvPr id="23" name="Shape 20"/>
          <p:cNvSpPr/>
          <p:nvPr/>
        </p:nvSpPr>
        <p:spPr>
          <a:xfrm>
            <a:off x="4736306" y="2218804"/>
            <a:ext cx="2035969" cy="46861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4" name="Text 21"/>
          <p:cNvSpPr/>
          <p:nvPr/>
        </p:nvSpPr>
        <p:spPr>
          <a:xfrm>
            <a:off x="4793456" y="2275954"/>
            <a:ext cx="199310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Heading tags: ___</a:t>
            </a:r>
            <a:endParaRPr lang="en-US" sz="900" dirty="0"/>
          </a:p>
        </p:txBody>
      </p:sp>
      <p:sp>
        <p:nvSpPr>
          <p:cNvPr id="25" name="Text 22"/>
          <p:cNvSpPr/>
          <p:nvPr/>
        </p:nvSpPr>
        <p:spPr>
          <a:xfrm>
            <a:off x="4793456" y="2447404"/>
            <a:ext cx="1993106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تاجات العناوين: ___</a:t>
            </a:r>
            <a:endParaRPr lang="en-US" sz="900" dirty="0"/>
          </a:p>
        </p:txBody>
      </p:sp>
      <p:sp>
        <p:nvSpPr>
          <p:cNvPr id="26" name="Shape 23"/>
          <p:cNvSpPr/>
          <p:nvPr/>
        </p:nvSpPr>
        <p:spPr>
          <a:xfrm>
            <a:off x="6829425" y="2218804"/>
            <a:ext cx="2035969" cy="46861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7" name="Text 24"/>
          <p:cNvSpPr/>
          <p:nvPr/>
        </p:nvSpPr>
        <p:spPr>
          <a:xfrm>
            <a:off x="6886575" y="2275954"/>
            <a:ext cx="199310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Paragraph tags: ___</a:t>
            </a:r>
            <a:endParaRPr lang="en-US" sz="900" dirty="0"/>
          </a:p>
        </p:txBody>
      </p:sp>
      <p:sp>
        <p:nvSpPr>
          <p:cNvPr id="28" name="Text 25"/>
          <p:cNvSpPr/>
          <p:nvPr/>
        </p:nvSpPr>
        <p:spPr>
          <a:xfrm>
            <a:off x="6886575" y="2447404"/>
            <a:ext cx="1993106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تاجات الفقرات: ___</a:t>
            </a:r>
            <a:endParaRPr lang="en-US" sz="900" dirty="0"/>
          </a:p>
        </p:txBody>
      </p:sp>
      <p:sp>
        <p:nvSpPr>
          <p:cNvPr id="29" name="Shape 26"/>
          <p:cNvSpPr/>
          <p:nvPr/>
        </p:nvSpPr>
        <p:spPr>
          <a:xfrm>
            <a:off x="4736306" y="2744567"/>
            <a:ext cx="2035969" cy="46861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0" name="Text 27"/>
          <p:cNvSpPr/>
          <p:nvPr/>
        </p:nvSpPr>
        <p:spPr>
          <a:xfrm>
            <a:off x="4793456" y="2801717"/>
            <a:ext cx="199310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Image tags: ___</a:t>
            </a:r>
            <a:endParaRPr lang="en-US" sz="900" dirty="0"/>
          </a:p>
        </p:txBody>
      </p:sp>
      <p:sp>
        <p:nvSpPr>
          <p:cNvPr id="31" name="Text 28"/>
          <p:cNvSpPr/>
          <p:nvPr/>
        </p:nvSpPr>
        <p:spPr>
          <a:xfrm>
            <a:off x="4793456" y="2973167"/>
            <a:ext cx="1993106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تاجات الصور: ___</a:t>
            </a:r>
            <a:endParaRPr lang="en-US" sz="900" dirty="0"/>
          </a:p>
        </p:txBody>
      </p:sp>
      <p:sp>
        <p:nvSpPr>
          <p:cNvPr id="32" name="Shape 29"/>
          <p:cNvSpPr/>
          <p:nvPr/>
        </p:nvSpPr>
        <p:spPr>
          <a:xfrm>
            <a:off x="6829425" y="2744567"/>
            <a:ext cx="2035969" cy="46861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3" name="Text 30"/>
          <p:cNvSpPr/>
          <p:nvPr/>
        </p:nvSpPr>
        <p:spPr>
          <a:xfrm>
            <a:off x="6886575" y="2801717"/>
            <a:ext cx="199310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Link tags: ___</a:t>
            </a:r>
            <a:endParaRPr lang="en-US" sz="900" dirty="0"/>
          </a:p>
        </p:txBody>
      </p:sp>
      <p:sp>
        <p:nvSpPr>
          <p:cNvPr id="34" name="Text 31"/>
          <p:cNvSpPr/>
          <p:nvPr/>
        </p:nvSpPr>
        <p:spPr>
          <a:xfrm>
            <a:off x="6886575" y="2973167"/>
            <a:ext cx="1993106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تاجات اللينك: ___</a:t>
            </a:r>
            <a:endParaRPr lang="en-US" sz="900" dirty="0"/>
          </a:p>
        </p:txBody>
      </p:sp>
      <p:sp>
        <p:nvSpPr>
          <p:cNvPr id="35" name="Shape 32"/>
          <p:cNvSpPr/>
          <p:nvPr/>
        </p:nvSpPr>
        <p:spPr>
          <a:xfrm>
            <a:off x="171450" y="4314713"/>
            <a:ext cx="8801100" cy="1122964"/>
          </a:xfrm>
          <a:prstGeom prst="rect">
            <a:avLst/>
          </a:prstGeom>
          <a:solidFill>
            <a:srgbClr val="F1C40F">
              <a:alpha val="20000"/>
            </a:srgbClr>
          </a:solidFill>
          <a:ln/>
        </p:spPr>
      </p:sp>
      <p:sp>
        <p:nvSpPr>
          <p:cNvPr id="36" name="Text 33"/>
          <p:cNvSpPr/>
          <p:nvPr/>
        </p:nvSpPr>
        <p:spPr>
          <a:xfrm>
            <a:off x="2147646" y="4490433"/>
            <a:ext cx="712589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40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🏅</a:t>
            </a:r>
            <a:endParaRPr lang="en-US" sz="4050" dirty="0"/>
          </a:p>
        </p:txBody>
      </p:sp>
      <p:sp>
        <p:nvSpPr>
          <p:cNvPr id="37" name="Text 34"/>
          <p:cNvSpPr/>
          <p:nvPr/>
        </p:nvSpPr>
        <p:spPr>
          <a:xfrm>
            <a:off x="2931672" y="4421870"/>
            <a:ext cx="4136092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Achievement Unlocked: Web Explorer!</a:t>
            </a:r>
            <a:endParaRPr lang="en-US" sz="1350" dirty="0"/>
          </a:p>
        </p:txBody>
      </p:sp>
      <p:sp>
        <p:nvSpPr>
          <p:cNvPr id="38" name="Text 35"/>
          <p:cNvSpPr/>
          <p:nvPr/>
        </p:nvSpPr>
        <p:spPr>
          <a:xfrm>
            <a:off x="2931672" y="4650470"/>
            <a:ext cx="4136092" cy="2743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350" b="1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إنجاز مكتمل: مستكشف الويب!</a:t>
            </a:r>
            <a:endParaRPr lang="en-US" sz="1350" dirty="0"/>
          </a:p>
        </p:txBody>
      </p:sp>
      <p:sp>
        <p:nvSpPr>
          <p:cNvPr id="39" name="Text 36"/>
          <p:cNvSpPr/>
          <p:nvPr/>
        </p:nvSpPr>
        <p:spPr>
          <a:xfrm>
            <a:off x="2931672" y="4924778"/>
            <a:ext cx="413609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When you finish your mini website, you are now a Web Explorer! 🥳</a:t>
            </a:r>
            <a:endParaRPr lang="en-US" sz="1013" dirty="0"/>
          </a:p>
        </p:txBody>
      </p:sp>
      <p:sp>
        <p:nvSpPr>
          <p:cNvPr id="40" name="Text 37"/>
          <p:cNvSpPr/>
          <p:nvPr/>
        </p:nvSpPr>
        <p:spPr>
          <a:xfrm>
            <a:off x="2931672" y="5124803"/>
            <a:ext cx="4136092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لما تخلص موقعك الصغير، انت كده بقيت Web Explorer! 🥳</a:t>
            </a:r>
            <a:endParaRPr lang="en-US" sz="1013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2025-07-01T18:45:33Z</dcterms:created>
  <dcterms:modified xsi:type="dcterms:W3CDTF">2025-07-01T18:45:33Z</dcterms:modified>
</cp:coreProperties>
</file>